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38BBA-926D-42F0-AA54-6A2976A66775}" v="44" dt="2024-10-04T11:15:42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6" autoAdjust="0"/>
    <p:restoredTop sz="79969" autoAdjust="0"/>
  </p:normalViewPr>
  <p:slideViewPr>
    <p:cSldViewPr snapToGrid="0">
      <p:cViewPr varScale="1">
        <p:scale>
          <a:sx n="70" d="100"/>
          <a:sy n="70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5CC38BBA-926D-42F0-AA54-6A2976A66775}"/>
    <pc:docChg chg="custSel addSld delSld modSld modMainMaster modShowInfo">
      <pc:chgData name="Andjelka Grujicic" userId="e7365894-d774-428a-a23d-47ce6bfa3f7d" providerId="ADAL" clId="{5CC38BBA-926D-42F0-AA54-6A2976A66775}" dt="2024-10-04T11:19:31.088" v="205" actId="20577"/>
      <pc:docMkLst>
        <pc:docMk/>
      </pc:docMkLst>
      <pc:sldChg chg="modTransition">
        <pc:chgData name="Andjelka Grujicic" userId="e7365894-d774-428a-a23d-47ce6bfa3f7d" providerId="ADAL" clId="{5CC38BBA-926D-42F0-AA54-6A2976A66775}" dt="2024-10-04T11:15:42.627" v="199"/>
        <pc:sldMkLst>
          <pc:docMk/>
          <pc:sldMk cId="3218072633" sldId="256"/>
        </pc:sldMkLst>
      </pc:sldChg>
      <pc:sldChg chg="modTransition modNotesTx">
        <pc:chgData name="Andjelka Grujicic" userId="e7365894-d774-428a-a23d-47ce6bfa3f7d" providerId="ADAL" clId="{5CC38BBA-926D-42F0-AA54-6A2976A66775}" dt="2024-10-04T11:15:42.627" v="199"/>
        <pc:sldMkLst>
          <pc:docMk/>
          <pc:sldMk cId="618299678" sldId="257"/>
        </pc:sldMkLst>
      </pc:sldChg>
      <pc:sldChg chg="modTransition modAnim modNotesTx">
        <pc:chgData name="Andjelka Grujicic" userId="e7365894-d774-428a-a23d-47ce6bfa3f7d" providerId="ADAL" clId="{5CC38BBA-926D-42F0-AA54-6A2976A66775}" dt="2024-10-04T11:15:42.627" v="199"/>
        <pc:sldMkLst>
          <pc:docMk/>
          <pc:sldMk cId="423077827" sldId="258"/>
        </pc:sldMkLst>
      </pc:sldChg>
      <pc:sldChg chg="del">
        <pc:chgData name="Andjelka Grujicic" userId="e7365894-d774-428a-a23d-47ce6bfa3f7d" providerId="ADAL" clId="{5CC38BBA-926D-42F0-AA54-6A2976A66775}" dt="2024-10-04T10:30:30.796" v="0" actId="47"/>
        <pc:sldMkLst>
          <pc:docMk/>
          <pc:sldMk cId="3500437919" sldId="259"/>
        </pc:sldMkLst>
      </pc:sldChg>
      <pc:sldChg chg="del">
        <pc:chgData name="Andjelka Grujicic" userId="e7365894-d774-428a-a23d-47ce6bfa3f7d" providerId="ADAL" clId="{5CC38BBA-926D-42F0-AA54-6A2976A66775}" dt="2024-10-04T10:30:30.796" v="0" actId="47"/>
        <pc:sldMkLst>
          <pc:docMk/>
          <pc:sldMk cId="4243948542" sldId="260"/>
        </pc:sldMkLst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3498680073" sldId="261"/>
        </pc:sldMkLst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3561362853" sldId="262"/>
        </pc:sldMkLst>
      </pc:sldChg>
      <pc:sldChg chg="del">
        <pc:chgData name="Andjelka Grujicic" userId="e7365894-d774-428a-a23d-47ce6bfa3f7d" providerId="ADAL" clId="{5CC38BBA-926D-42F0-AA54-6A2976A66775}" dt="2024-10-04T10:30:30.796" v="0" actId="47"/>
        <pc:sldMkLst>
          <pc:docMk/>
          <pc:sldMk cId="2866870365" sldId="263"/>
        </pc:sldMkLst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1088286232" sldId="264"/>
        </pc:sldMkLst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1934727706" sldId="265"/>
        </pc:sldMkLst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3307783472" sldId="266"/>
        </pc:sldMkLst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696695640" sldId="267"/>
        </pc:sldMkLst>
      </pc:sldChg>
      <pc:sldChg chg="modTransition modNotesTx">
        <pc:chgData name="Andjelka Grujicic" userId="e7365894-d774-428a-a23d-47ce6bfa3f7d" providerId="ADAL" clId="{5CC38BBA-926D-42F0-AA54-6A2976A66775}" dt="2024-10-04T11:15:42.627" v="199"/>
        <pc:sldMkLst>
          <pc:docMk/>
          <pc:sldMk cId="2477290882" sldId="268"/>
        </pc:sldMkLst>
      </pc:sldChg>
      <pc:sldChg chg="modTransition">
        <pc:chgData name="Andjelka Grujicic" userId="e7365894-d774-428a-a23d-47ce6bfa3f7d" providerId="ADAL" clId="{5CC38BBA-926D-42F0-AA54-6A2976A66775}" dt="2024-10-04T11:15:42.627" v="199"/>
        <pc:sldMkLst>
          <pc:docMk/>
          <pc:sldMk cId="69213836" sldId="269"/>
        </pc:sldMkLst>
      </pc:sldChg>
      <pc:sldChg chg="modSp mod modTransition">
        <pc:chgData name="Andjelka Grujicic" userId="e7365894-d774-428a-a23d-47ce6bfa3f7d" providerId="ADAL" clId="{5CC38BBA-926D-42F0-AA54-6A2976A66775}" dt="2024-10-04T11:15:42.627" v="199"/>
        <pc:sldMkLst>
          <pc:docMk/>
          <pc:sldMk cId="330064499" sldId="270"/>
        </pc:sldMkLst>
        <pc:spChg chg="mod">
          <ac:chgData name="Andjelka Grujicic" userId="e7365894-d774-428a-a23d-47ce6bfa3f7d" providerId="ADAL" clId="{5CC38BBA-926D-42F0-AA54-6A2976A66775}" dt="2024-10-04T11:14:12.700" v="162" actId="20577"/>
          <ac:spMkLst>
            <pc:docMk/>
            <pc:sldMk cId="330064499" sldId="270"/>
            <ac:spMk id="2" creationId="{52AA603D-3021-8564-82AF-018FAB82FFDD}"/>
          </ac:spMkLst>
        </pc:spChg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456917344" sldId="271"/>
        </pc:sldMkLst>
      </pc:sldChg>
      <pc:sldChg chg="addSp modSp new mod modTransition">
        <pc:chgData name="Andjelka Grujicic" userId="e7365894-d774-428a-a23d-47ce6bfa3f7d" providerId="ADAL" clId="{5CC38BBA-926D-42F0-AA54-6A2976A66775}" dt="2024-10-04T11:19:31.088" v="205" actId="20577"/>
        <pc:sldMkLst>
          <pc:docMk/>
          <pc:sldMk cId="1562225372" sldId="271"/>
        </pc:sldMkLst>
        <pc:spChg chg="mod">
          <ac:chgData name="Andjelka Grujicic" userId="e7365894-d774-428a-a23d-47ce6bfa3f7d" providerId="ADAL" clId="{5CC38BBA-926D-42F0-AA54-6A2976A66775}" dt="2024-10-04T11:19:31.088" v="205" actId="20577"/>
          <ac:spMkLst>
            <pc:docMk/>
            <pc:sldMk cId="1562225372" sldId="271"/>
            <ac:spMk id="2" creationId="{82DB2494-5A79-C324-BF48-79BC9B4FB014}"/>
          </ac:spMkLst>
        </pc:spChg>
        <pc:spChg chg="mod">
          <ac:chgData name="Andjelka Grujicic" userId="e7365894-d774-428a-a23d-47ce6bfa3f7d" providerId="ADAL" clId="{5CC38BBA-926D-42F0-AA54-6A2976A66775}" dt="2024-10-04T11:13:54.981" v="151" actId="20577"/>
          <ac:spMkLst>
            <pc:docMk/>
            <pc:sldMk cId="1562225372" sldId="271"/>
            <ac:spMk id="3" creationId="{E2D7F1BD-3D98-5A43-4608-AD1F4CF04998}"/>
          </ac:spMkLst>
        </pc:spChg>
        <pc:picChg chg="add mod">
          <ac:chgData name="Andjelka Grujicic" userId="e7365894-d774-428a-a23d-47ce6bfa3f7d" providerId="ADAL" clId="{5CC38BBA-926D-42F0-AA54-6A2976A66775}" dt="2024-10-04T11:19:23.207" v="200" actId="1440"/>
          <ac:picMkLst>
            <pc:docMk/>
            <pc:sldMk cId="1562225372" sldId="271"/>
            <ac:picMk id="4" creationId="{43663FD1-B1D3-A9F3-AEFF-5CE6375F5D34}"/>
          </ac:picMkLst>
        </pc:picChg>
      </pc:sldChg>
      <pc:sldChg chg="del">
        <pc:chgData name="Andjelka Grujicic" userId="e7365894-d774-428a-a23d-47ce6bfa3f7d" providerId="ADAL" clId="{5CC38BBA-926D-42F0-AA54-6A2976A66775}" dt="2024-10-04T10:30:52.628" v="1" actId="47"/>
        <pc:sldMkLst>
          <pc:docMk/>
          <pc:sldMk cId="1614518685" sldId="272"/>
        </pc:sldMkLst>
      </pc:sldChg>
      <pc:sldMasterChg chg="modTransition modSldLayout">
        <pc:chgData name="Andjelka Grujicic" userId="e7365894-d774-428a-a23d-47ce6bfa3f7d" providerId="ADAL" clId="{5CC38BBA-926D-42F0-AA54-6A2976A66775}" dt="2024-10-04T11:15:42.627" v="199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5CC38BBA-926D-42F0-AA54-6A2976A66775}" dt="2024-10-04T11:15:42.627" v="199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  <pc:docChgLst>
    <pc:chgData name="Andjelka Grujicic" userId="e7365894-d774-428a-a23d-47ce6bfa3f7d" providerId="ADAL" clId="{13F6E283-B7B1-4438-8A18-16D72BE6EF99}"/>
    <pc:docChg chg="undo custSel addSld delSld modSld sldOrd">
      <pc:chgData name="Andjelka Grujicic" userId="e7365894-d774-428a-a23d-47ce6bfa3f7d" providerId="ADAL" clId="{13F6E283-B7B1-4438-8A18-16D72BE6EF99}" dt="2024-09-27T09:49:02.269" v="4297"/>
      <pc:docMkLst>
        <pc:docMk/>
      </pc:docMkLst>
      <pc:sldChg chg="addSp delSp modSp mod modNotesTx">
        <pc:chgData name="Andjelka Grujicic" userId="e7365894-d774-428a-a23d-47ce6bfa3f7d" providerId="ADAL" clId="{13F6E283-B7B1-4438-8A18-16D72BE6EF99}" dt="2024-09-27T09:43:26.547" v="4280"/>
        <pc:sldMkLst>
          <pc:docMk/>
          <pc:sldMk cId="618299678" sldId="257"/>
        </pc:sldMkLst>
        <pc:spChg chg="mod">
          <ac:chgData name="Andjelka Grujicic" userId="e7365894-d774-428a-a23d-47ce6bfa3f7d" providerId="ADAL" clId="{13F6E283-B7B1-4438-8A18-16D72BE6EF99}" dt="2024-09-25T10:10:33.143" v="41" actId="113"/>
          <ac:spMkLst>
            <pc:docMk/>
            <pc:sldMk cId="618299678" sldId="257"/>
            <ac:spMk id="2" creationId="{00000000-0000-0000-0000-000000000000}"/>
          </ac:spMkLst>
        </pc:spChg>
        <pc:spChg chg="del">
          <ac:chgData name="Andjelka Grujicic" userId="e7365894-d774-428a-a23d-47ce6bfa3f7d" providerId="ADAL" clId="{13F6E283-B7B1-4438-8A18-16D72BE6EF99}" dt="2024-09-25T10:10:00.491" v="0" actId="22"/>
          <ac:spMkLst>
            <pc:docMk/>
            <pc:sldMk cId="618299678" sldId="257"/>
            <ac:spMk id="3" creationId="{00000000-0000-0000-0000-000000000000}"/>
          </ac:spMkLst>
        </pc:spChg>
        <pc:spChg chg="add del">
          <ac:chgData name="Andjelka Grujicic" userId="e7365894-d774-428a-a23d-47ce6bfa3f7d" providerId="ADAL" clId="{13F6E283-B7B1-4438-8A18-16D72BE6EF99}" dt="2024-09-25T10:11:25.632" v="46" actId="22"/>
          <ac:spMkLst>
            <pc:docMk/>
            <pc:sldMk cId="618299678" sldId="257"/>
            <ac:spMk id="7" creationId="{1BEAA609-55A1-E724-800A-E396D574AF8F}"/>
          </ac:spMkLst>
        </pc:spChg>
        <pc:spChg chg="add mod">
          <ac:chgData name="Andjelka Grujicic" userId="e7365894-d774-428a-a23d-47ce6bfa3f7d" providerId="ADAL" clId="{13F6E283-B7B1-4438-8A18-16D72BE6EF99}" dt="2024-09-26T08:23:24.883" v="3124" actId="207"/>
          <ac:spMkLst>
            <pc:docMk/>
            <pc:sldMk cId="618299678" sldId="257"/>
            <ac:spMk id="9" creationId="{193FF3DD-5146-9A5F-14B2-9F661E267A49}"/>
          </ac:spMkLst>
        </pc:spChg>
        <pc:picChg chg="add mod ord">
          <ac:chgData name="Andjelka Grujicic" userId="e7365894-d774-428a-a23d-47ce6bfa3f7d" providerId="ADAL" clId="{13F6E283-B7B1-4438-8A18-16D72BE6EF99}" dt="2024-09-26T08:44:08.947" v="3733" actId="1440"/>
          <ac:picMkLst>
            <pc:docMk/>
            <pc:sldMk cId="618299678" sldId="257"/>
            <ac:picMk id="5" creationId="{88F9B8C6-EDA5-8966-28E4-BA2E88E843C1}"/>
          </ac:picMkLst>
        </pc:picChg>
      </pc:sldChg>
      <pc:sldChg chg="addSp delSp modSp new mod modAnim modNotesTx">
        <pc:chgData name="Andjelka Grujicic" userId="e7365894-d774-428a-a23d-47ce6bfa3f7d" providerId="ADAL" clId="{13F6E283-B7B1-4438-8A18-16D72BE6EF99}" dt="2024-09-27T09:45:38.181" v="4281"/>
        <pc:sldMkLst>
          <pc:docMk/>
          <pc:sldMk cId="423077827" sldId="258"/>
        </pc:sldMkLst>
        <pc:spChg chg="mod">
          <ac:chgData name="Andjelka Grujicic" userId="e7365894-d774-428a-a23d-47ce6bfa3f7d" providerId="ADAL" clId="{13F6E283-B7B1-4438-8A18-16D72BE6EF99}" dt="2024-09-25T14:31:33.887" v="1566" actId="114"/>
          <ac:spMkLst>
            <pc:docMk/>
            <pc:sldMk cId="423077827" sldId="258"/>
            <ac:spMk id="2" creationId="{C92DB8C3-9A2B-7C37-8BA0-4185BAF2AE14}"/>
          </ac:spMkLst>
        </pc:spChg>
        <pc:spChg chg="add del mod">
          <ac:chgData name="Andjelka Grujicic" userId="e7365894-d774-428a-a23d-47ce6bfa3f7d" providerId="ADAL" clId="{13F6E283-B7B1-4438-8A18-16D72BE6EF99}" dt="2024-09-26T11:06:08.824" v="3805" actId="20577"/>
          <ac:spMkLst>
            <pc:docMk/>
            <pc:sldMk cId="423077827" sldId="258"/>
            <ac:spMk id="3" creationId="{2349AFD8-EB45-34A1-FFC7-0E8F6C3E88DF}"/>
          </ac:spMkLst>
        </pc:spChg>
        <pc:picChg chg="add mod">
          <ac:chgData name="Andjelka Grujicic" userId="e7365894-d774-428a-a23d-47ce6bfa3f7d" providerId="ADAL" clId="{13F6E283-B7B1-4438-8A18-16D72BE6EF99}" dt="2024-09-25T10:13:01.004" v="55"/>
          <ac:picMkLst>
            <pc:docMk/>
            <pc:sldMk cId="423077827" sldId="258"/>
            <ac:picMk id="4" creationId="{2CA41A1B-7B53-0AA8-7C62-5C74F50E36F5}"/>
          </ac:picMkLst>
        </pc:picChg>
        <pc:picChg chg="add mod">
          <ac:chgData name="Andjelka Grujicic" userId="e7365894-d774-428a-a23d-47ce6bfa3f7d" providerId="ADAL" clId="{13F6E283-B7B1-4438-8A18-16D72BE6EF99}" dt="2024-09-26T08:44:25.760" v="3735" actId="14100"/>
          <ac:picMkLst>
            <pc:docMk/>
            <pc:sldMk cId="423077827" sldId="258"/>
            <ac:picMk id="5" creationId="{6EAFC942-1C7C-894D-D941-3D0675F0C009}"/>
          </ac:picMkLst>
        </pc:picChg>
      </pc:sldChg>
      <pc:sldChg chg="del">
        <pc:chgData name="Andjelka Grujicic" userId="e7365894-d774-428a-a23d-47ce6bfa3f7d" providerId="ADAL" clId="{13F6E283-B7B1-4438-8A18-16D72BE6EF99}" dt="2024-09-26T13:45:28.079" v="3929"/>
        <pc:sldMkLst>
          <pc:docMk/>
          <pc:sldMk cId="897402522" sldId="259"/>
        </pc:sldMkLst>
      </pc:sldChg>
      <pc:sldChg chg="addSp delSp modSp new add del mod">
        <pc:chgData name="Andjelka Grujicic" userId="e7365894-d774-428a-a23d-47ce6bfa3f7d" providerId="ADAL" clId="{13F6E283-B7B1-4438-8A18-16D72BE6EF99}" dt="2024-09-27T08:25:20.266" v="4044" actId="1076"/>
        <pc:sldMkLst>
          <pc:docMk/>
          <pc:sldMk cId="3500437919" sldId="259"/>
        </pc:sldMkLst>
        <pc:spChg chg="mod">
          <ac:chgData name="Andjelka Grujicic" userId="e7365894-d774-428a-a23d-47ce6bfa3f7d" providerId="ADAL" clId="{13F6E283-B7B1-4438-8A18-16D72BE6EF99}" dt="2024-09-25T10:24:14.508" v="307" actId="20577"/>
          <ac:spMkLst>
            <pc:docMk/>
            <pc:sldMk cId="3500437919" sldId="259"/>
            <ac:spMk id="2" creationId="{31C1BDC4-FB8F-2DF3-7C49-4E7CEF3EC14B}"/>
          </ac:spMkLst>
        </pc:spChg>
        <pc:spChg chg="mod">
          <ac:chgData name="Andjelka Grujicic" userId="e7365894-d774-428a-a23d-47ce6bfa3f7d" providerId="ADAL" clId="{13F6E283-B7B1-4438-8A18-16D72BE6EF99}" dt="2024-09-27T08:22:54.288" v="4037" actId="20577"/>
          <ac:spMkLst>
            <pc:docMk/>
            <pc:sldMk cId="3500437919" sldId="259"/>
            <ac:spMk id="3" creationId="{E88509B7-45B3-0118-B7FD-477A387C8386}"/>
          </ac:spMkLst>
        </pc:spChg>
        <pc:picChg chg="add del mod">
          <ac:chgData name="Andjelka Grujicic" userId="e7365894-d774-428a-a23d-47ce6bfa3f7d" providerId="ADAL" clId="{13F6E283-B7B1-4438-8A18-16D72BE6EF99}" dt="2024-09-27T08:04:03.705" v="3985" actId="478"/>
          <ac:picMkLst>
            <pc:docMk/>
            <pc:sldMk cId="3500437919" sldId="259"/>
            <ac:picMk id="5" creationId="{21FA8F05-7E8D-55CB-452C-F7DE3213F6F2}"/>
          </ac:picMkLst>
        </pc:picChg>
        <pc:picChg chg="add del mod">
          <ac:chgData name="Andjelka Grujicic" userId="e7365894-d774-428a-a23d-47ce6bfa3f7d" providerId="ADAL" clId="{13F6E283-B7B1-4438-8A18-16D72BE6EF99}" dt="2024-09-27T08:22:48.156" v="4036" actId="478"/>
          <ac:picMkLst>
            <pc:docMk/>
            <pc:sldMk cId="3500437919" sldId="259"/>
            <ac:picMk id="6" creationId="{EB316D2E-4C3A-BC94-7461-B263BF7B9F6F}"/>
          </ac:picMkLst>
        </pc:picChg>
        <pc:picChg chg="add mod">
          <ac:chgData name="Andjelka Grujicic" userId="e7365894-d774-428a-a23d-47ce6bfa3f7d" providerId="ADAL" clId="{13F6E283-B7B1-4438-8A18-16D72BE6EF99}" dt="2024-09-27T08:25:20.266" v="4044" actId="1076"/>
          <ac:picMkLst>
            <pc:docMk/>
            <pc:sldMk cId="3500437919" sldId="259"/>
            <ac:picMk id="7" creationId="{4839784E-748D-F98E-AA8D-995D924E1300}"/>
          </ac:picMkLst>
        </pc:picChg>
      </pc:sldChg>
      <pc:sldChg chg="del">
        <pc:chgData name="Andjelka Grujicic" userId="e7365894-d774-428a-a23d-47ce6bfa3f7d" providerId="ADAL" clId="{13F6E283-B7B1-4438-8A18-16D72BE6EF99}" dt="2024-09-26T13:45:28.079" v="3929"/>
        <pc:sldMkLst>
          <pc:docMk/>
          <pc:sldMk cId="2978383943" sldId="260"/>
        </pc:sldMkLst>
      </pc:sldChg>
      <pc:sldChg chg="addSp modSp new add del mod">
        <pc:chgData name="Andjelka Grujicic" userId="e7365894-d774-428a-a23d-47ce6bfa3f7d" providerId="ADAL" clId="{13F6E283-B7B1-4438-8A18-16D72BE6EF99}" dt="2024-09-26T13:45:32.934" v="3930" actId="2696"/>
        <pc:sldMkLst>
          <pc:docMk/>
          <pc:sldMk cId="4243948542" sldId="260"/>
        </pc:sldMkLst>
        <pc:spChg chg="mod">
          <ac:chgData name="Andjelka Grujicic" userId="e7365894-d774-428a-a23d-47ce6bfa3f7d" providerId="ADAL" clId="{13F6E283-B7B1-4438-8A18-16D72BE6EF99}" dt="2024-09-25T10:28:03.705" v="401" actId="20577"/>
          <ac:spMkLst>
            <pc:docMk/>
            <pc:sldMk cId="4243948542" sldId="260"/>
            <ac:spMk id="2" creationId="{0ECDD46C-A803-5A98-14E7-CC7383479047}"/>
          </ac:spMkLst>
        </pc:spChg>
        <pc:spChg chg="mod">
          <ac:chgData name="Andjelka Grujicic" userId="e7365894-d774-428a-a23d-47ce6bfa3f7d" providerId="ADAL" clId="{13F6E283-B7B1-4438-8A18-16D72BE6EF99}" dt="2024-09-26T11:11:52.227" v="3855" actId="1036"/>
          <ac:spMkLst>
            <pc:docMk/>
            <pc:sldMk cId="4243948542" sldId="260"/>
            <ac:spMk id="3" creationId="{314A03F3-3E5D-638E-8812-A18DD1480974}"/>
          </ac:spMkLst>
        </pc:spChg>
        <pc:picChg chg="add mod">
          <ac:chgData name="Andjelka Grujicic" userId="e7365894-d774-428a-a23d-47ce6bfa3f7d" providerId="ADAL" clId="{13F6E283-B7B1-4438-8A18-16D72BE6EF99}" dt="2024-09-26T11:11:55.074" v="3860" actId="1036"/>
          <ac:picMkLst>
            <pc:docMk/>
            <pc:sldMk cId="4243948542" sldId="260"/>
            <ac:picMk id="5" creationId="{04D3BE59-97F6-D2F4-56CA-9301D722CAAA}"/>
          </ac:picMkLst>
        </pc:picChg>
      </pc:sldChg>
      <pc:sldChg chg="addSp modSp new mod">
        <pc:chgData name="Andjelka Grujicic" userId="e7365894-d774-428a-a23d-47ce6bfa3f7d" providerId="ADAL" clId="{13F6E283-B7B1-4438-8A18-16D72BE6EF99}" dt="2024-09-26T08:46:48.575" v="3761" actId="1440"/>
        <pc:sldMkLst>
          <pc:docMk/>
          <pc:sldMk cId="3498680073" sldId="261"/>
        </pc:sldMkLst>
        <pc:spChg chg="mod">
          <ac:chgData name="Andjelka Grujicic" userId="e7365894-d774-428a-a23d-47ce6bfa3f7d" providerId="ADAL" clId="{13F6E283-B7B1-4438-8A18-16D72BE6EF99}" dt="2024-09-25T10:38:16.912" v="449" actId="114"/>
          <ac:spMkLst>
            <pc:docMk/>
            <pc:sldMk cId="3498680073" sldId="261"/>
            <ac:spMk id="2" creationId="{9ABA75ED-0F22-1116-4BF5-ABE5C4143455}"/>
          </ac:spMkLst>
        </pc:spChg>
        <pc:spChg chg="mod">
          <ac:chgData name="Andjelka Grujicic" userId="e7365894-d774-428a-a23d-47ce6bfa3f7d" providerId="ADAL" clId="{13F6E283-B7B1-4438-8A18-16D72BE6EF99}" dt="2024-09-25T10:41:00.543" v="548" actId="115"/>
          <ac:spMkLst>
            <pc:docMk/>
            <pc:sldMk cId="3498680073" sldId="261"/>
            <ac:spMk id="3" creationId="{74C29649-7B78-6B3C-C7C0-5899546910A9}"/>
          </ac:spMkLst>
        </pc:spChg>
        <pc:picChg chg="add mod">
          <ac:chgData name="Andjelka Grujicic" userId="e7365894-d774-428a-a23d-47ce6bfa3f7d" providerId="ADAL" clId="{13F6E283-B7B1-4438-8A18-16D72BE6EF99}" dt="2024-09-26T08:46:48.575" v="3761" actId="1440"/>
          <ac:picMkLst>
            <pc:docMk/>
            <pc:sldMk cId="3498680073" sldId="261"/>
            <ac:picMk id="5" creationId="{D2C260D0-E77A-9FD9-A72C-9D626EDEC010}"/>
          </ac:picMkLst>
        </pc:picChg>
      </pc:sldChg>
      <pc:sldChg chg="addSp delSp modSp new mod setBg">
        <pc:chgData name="Andjelka Grujicic" userId="e7365894-d774-428a-a23d-47ce6bfa3f7d" providerId="ADAL" clId="{13F6E283-B7B1-4438-8A18-16D72BE6EF99}" dt="2024-09-26T08:46:10.465" v="3751" actId="1440"/>
        <pc:sldMkLst>
          <pc:docMk/>
          <pc:sldMk cId="3561362853" sldId="262"/>
        </pc:sldMkLst>
        <pc:spChg chg="mod">
          <ac:chgData name="Andjelka Grujicic" userId="e7365894-d774-428a-a23d-47ce6bfa3f7d" providerId="ADAL" clId="{13F6E283-B7B1-4438-8A18-16D72BE6EF99}" dt="2024-09-25T14:07:42.600" v="1319" actId="20577"/>
          <ac:spMkLst>
            <pc:docMk/>
            <pc:sldMk cId="3561362853" sldId="262"/>
            <ac:spMk id="2" creationId="{A3153AC4-6303-B1FE-635B-4DD3CDA65204}"/>
          </ac:spMkLst>
        </pc:spChg>
        <pc:spChg chg="del">
          <ac:chgData name="Andjelka Grujicic" userId="e7365894-d774-428a-a23d-47ce6bfa3f7d" providerId="ADAL" clId="{13F6E283-B7B1-4438-8A18-16D72BE6EF99}" dt="2024-09-25T13:28:31.407" v="800" actId="22"/>
          <ac:spMkLst>
            <pc:docMk/>
            <pc:sldMk cId="3561362853" sldId="262"/>
            <ac:spMk id="3" creationId="{196DFB6E-E109-003D-1380-FE29A37E53A2}"/>
          </ac:spMkLst>
        </pc:spChg>
        <pc:spChg chg="add mod">
          <ac:chgData name="Andjelka Grujicic" userId="e7365894-d774-428a-a23d-47ce6bfa3f7d" providerId="ADAL" clId="{13F6E283-B7B1-4438-8A18-16D72BE6EF99}" dt="2024-09-26T08:24:06.761" v="3129" actId="207"/>
          <ac:spMkLst>
            <pc:docMk/>
            <pc:sldMk cId="3561362853" sldId="262"/>
            <ac:spMk id="7" creationId="{DE4A4E90-B4BE-E36C-4639-6BF0CC6E52DE}"/>
          </ac:spMkLst>
        </pc:spChg>
        <pc:spChg chg="add del">
          <ac:chgData name="Andjelka Grujicic" userId="e7365894-d774-428a-a23d-47ce6bfa3f7d" providerId="ADAL" clId="{13F6E283-B7B1-4438-8A18-16D72BE6EF99}" dt="2024-09-25T13:28:57.690" v="804" actId="26606"/>
          <ac:spMkLst>
            <pc:docMk/>
            <pc:sldMk cId="3561362853" sldId="262"/>
            <ac:spMk id="9" creationId="{7227BD9F-14B7-7DD1-7980-D6B45A2596F9}"/>
          </ac:spMkLst>
        </pc:spChg>
        <pc:grpChg chg="add del">
          <ac:chgData name="Andjelka Grujicic" userId="e7365894-d774-428a-a23d-47ce6bfa3f7d" providerId="ADAL" clId="{13F6E283-B7B1-4438-8A18-16D72BE6EF99}" dt="2024-09-25T13:28:57.690" v="804" actId="26606"/>
          <ac:grpSpMkLst>
            <pc:docMk/>
            <pc:sldMk cId="3561362853" sldId="262"/>
            <ac:grpSpMk id="12" creationId="{BE589684-54CA-64D8-C963-5F19FF75BF72}"/>
          </ac:grpSpMkLst>
        </pc:grpChg>
        <pc:picChg chg="add mod ord modCrop">
          <ac:chgData name="Andjelka Grujicic" userId="e7365894-d774-428a-a23d-47ce6bfa3f7d" providerId="ADAL" clId="{13F6E283-B7B1-4438-8A18-16D72BE6EF99}" dt="2024-09-26T08:46:10.465" v="3751" actId="1440"/>
          <ac:picMkLst>
            <pc:docMk/>
            <pc:sldMk cId="3561362853" sldId="262"/>
            <ac:picMk id="5" creationId="{B51CC685-C6B3-0146-81BC-F4F979014F31}"/>
          </ac:picMkLst>
        </pc:picChg>
      </pc:sldChg>
      <pc:sldChg chg="addSp delSp modSp new mod">
        <pc:chgData name="Andjelka Grujicic" userId="e7365894-d774-428a-a23d-47ce6bfa3f7d" providerId="ADAL" clId="{13F6E283-B7B1-4438-8A18-16D72BE6EF99}" dt="2024-09-26T11:10:02.240" v="3822" actId="1440"/>
        <pc:sldMkLst>
          <pc:docMk/>
          <pc:sldMk cId="2866870365" sldId="263"/>
        </pc:sldMkLst>
        <pc:spChg chg="del">
          <ac:chgData name="Andjelka Grujicic" userId="e7365894-d774-428a-a23d-47ce6bfa3f7d" providerId="ADAL" clId="{13F6E283-B7B1-4438-8A18-16D72BE6EF99}" dt="2024-09-25T13:25:13.931" v="601" actId="478"/>
          <ac:spMkLst>
            <pc:docMk/>
            <pc:sldMk cId="2866870365" sldId="263"/>
            <ac:spMk id="2" creationId="{D65CBDF9-D209-7ADD-58B9-F25DD1177B04}"/>
          </ac:spMkLst>
        </pc:spChg>
        <pc:spChg chg="mod">
          <ac:chgData name="Andjelka Grujicic" userId="e7365894-d774-428a-a23d-47ce6bfa3f7d" providerId="ADAL" clId="{13F6E283-B7B1-4438-8A18-16D72BE6EF99}" dt="2024-09-26T11:07:50.249" v="3815" actId="20577"/>
          <ac:spMkLst>
            <pc:docMk/>
            <pc:sldMk cId="2866870365" sldId="263"/>
            <ac:spMk id="3" creationId="{1B9900DD-128C-82A7-9EAB-32C80E14CF23}"/>
          </ac:spMkLst>
        </pc:spChg>
        <pc:picChg chg="add mod modCrop">
          <ac:chgData name="Andjelka Grujicic" userId="e7365894-d774-428a-a23d-47ce6bfa3f7d" providerId="ADAL" clId="{13F6E283-B7B1-4438-8A18-16D72BE6EF99}" dt="2024-09-26T11:10:02.240" v="3822" actId="1440"/>
          <ac:picMkLst>
            <pc:docMk/>
            <pc:sldMk cId="2866870365" sldId="263"/>
            <ac:picMk id="2" creationId="{CF8F2131-415C-E637-0D32-4FBB1B9E4FCF}"/>
          </ac:picMkLst>
        </pc:picChg>
      </pc:sldChg>
      <pc:sldChg chg="addSp delSp modSp new mod">
        <pc:chgData name="Andjelka Grujicic" userId="e7365894-d774-428a-a23d-47ce6bfa3f7d" providerId="ADAL" clId="{13F6E283-B7B1-4438-8A18-16D72BE6EF99}" dt="2024-09-26T08:45:45.882" v="3748" actId="1440"/>
        <pc:sldMkLst>
          <pc:docMk/>
          <pc:sldMk cId="1088286232" sldId="264"/>
        </pc:sldMkLst>
        <pc:spChg chg="mod">
          <ac:chgData name="Andjelka Grujicic" userId="e7365894-d774-428a-a23d-47ce6bfa3f7d" providerId="ADAL" clId="{13F6E283-B7B1-4438-8A18-16D72BE6EF99}" dt="2024-09-25T14:05:17.162" v="1246" actId="20577"/>
          <ac:spMkLst>
            <pc:docMk/>
            <pc:sldMk cId="1088286232" sldId="264"/>
            <ac:spMk id="2" creationId="{B06C0161-FC7B-2A38-3117-C69A087155D0}"/>
          </ac:spMkLst>
        </pc:spChg>
        <pc:spChg chg="del">
          <ac:chgData name="Andjelka Grujicic" userId="e7365894-d774-428a-a23d-47ce6bfa3f7d" providerId="ADAL" clId="{13F6E283-B7B1-4438-8A18-16D72BE6EF99}" dt="2024-09-25T13:48:00.981" v="1053"/>
          <ac:spMkLst>
            <pc:docMk/>
            <pc:sldMk cId="1088286232" sldId="264"/>
            <ac:spMk id="3" creationId="{C7D10892-83CD-5F52-80F8-95782AA3EF1D}"/>
          </ac:spMkLst>
        </pc:spChg>
        <pc:spChg chg="add mod">
          <ac:chgData name="Andjelka Grujicic" userId="e7365894-d774-428a-a23d-47ce6bfa3f7d" providerId="ADAL" clId="{13F6E283-B7B1-4438-8A18-16D72BE6EF99}" dt="2024-09-26T08:23:52.985" v="3127" actId="207"/>
          <ac:spMkLst>
            <pc:docMk/>
            <pc:sldMk cId="1088286232" sldId="264"/>
            <ac:spMk id="6" creationId="{3C05E381-3785-3052-BE06-AA02D4A744E1}"/>
          </ac:spMkLst>
        </pc:spChg>
        <pc:picChg chg="add mod">
          <ac:chgData name="Andjelka Grujicic" userId="e7365894-d774-428a-a23d-47ce6bfa3f7d" providerId="ADAL" clId="{13F6E283-B7B1-4438-8A18-16D72BE6EF99}" dt="2024-09-26T08:45:45.882" v="3748" actId="1440"/>
          <ac:picMkLst>
            <pc:docMk/>
            <pc:sldMk cId="1088286232" sldId="264"/>
            <ac:picMk id="4" creationId="{568BF4E1-5F79-8813-D327-E59EA151A69E}"/>
          </ac:picMkLst>
        </pc:picChg>
      </pc:sldChg>
      <pc:sldChg chg="addSp delSp modSp new mod">
        <pc:chgData name="Andjelka Grujicic" userId="e7365894-d774-428a-a23d-47ce6bfa3f7d" providerId="ADAL" clId="{13F6E283-B7B1-4438-8A18-16D72BE6EF99}" dt="2024-09-26T08:53:38.960" v="3799" actId="1037"/>
        <pc:sldMkLst>
          <pc:docMk/>
          <pc:sldMk cId="1934727706" sldId="265"/>
        </pc:sldMkLst>
        <pc:spChg chg="mod">
          <ac:chgData name="Andjelka Grujicic" userId="e7365894-d774-428a-a23d-47ce6bfa3f7d" providerId="ADAL" clId="{13F6E283-B7B1-4438-8A18-16D72BE6EF99}" dt="2024-09-25T14:06:08.713" v="1276" actId="20577"/>
          <ac:spMkLst>
            <pc:docMk/>
            <pc:sldMk cId="1934727706" sldId="265"/>
            <ac:spMk id="2" creationId="{E166CC8A-89F0-E8FE-8C21-5BF51CAB7B94}"/>
          </ac:spMkLst>
        </pc:spChg>
        <pc:spChg chg="del">
          <ac:chgData name="Andjelka Grujicic" userId="e7365894-d774-428a-a23d-47ce6bfa3f7d" providerId="ADAL" clId="{13F6E283-B7B1-4438-8A18-16D72BE6EF99}" dt="2024-09-25T13:33:42.740" v="912" actId="22"/>
          <ac:spMkLst>
            <pc:docMk/>
            <pc:sldMk cId="1934727706" sldId="265"/>
            <ac:spMk id="3" creationId="{E3A3BC53-4E06-B3D0-979E-7165DB771AAF}"/>
          </ac:spMkLst>
        </pc:spChg>
        <pc:spChg chg="add mod">
          <ac:chgData name="Andjelka Grujicic" userId="e7365894-d774-428a-a23d-47ce6bfa3f7d" providerId="ADAL" clId="{13F6E283-B7B1-4438-8A18-16D72BE6EF99}" dt="2024-09-26T08:24:00.074" v="3128" actId="207"/>
          <ac:spMkLst>
            <pc:docMk/>
            <pc:sldMk cId="1934727706" sldId="265"/>
            <ac:spMk id="7" creationId="{191D536C-74E0-C4BC-477A-D6675ECA8405}"/>
          </ac:spMkLst>
        </pc:spChg>
        <pc:picChg chg="add mod ord">
          <ac:chgData name="Andjelka Grujicic" userId="e7365894-d774-428a-a23d-47ce6bfa3f7d" providerId="ADAL" clId="{13F6E283-B7B1-4438-8A18-16D72BE6EF99}" dt="2024-09-26T08:53:38.960" v="3799" actId="1037"/>
          <ac:picMkLst>
            <pc:docMk/>
            <pc:sldMk cId="1934727706" sldId="265"/>
            <ac:picMk id="5" creationId="{228B6A9B-3927-D55E-4BE2-D2E885A37C16}"/>
          </ac:picMkLst>
        </pc:picChg>
      </pc:sldChg>
      <pc:sldChg chg="addSp delSp modSp mod">
        <pc:chgData name="Andjelka Grujicic" userId="e7365894-d774-428a-a23d-47ce6bfa3f7d" providerId="ADAL" clId="{13F6E283-B7B1-4438-8A18-16D72BE6EF99}" dt="2024-09-27T08:21:55.591" v="4035" actId="1440"/>
        <pc:sldMkLst>
          <pc:docMk/>
          <pc:sldMk cId="3307783472" sldId="266"/>
        </pc:sldMkLst>
        <pc:spChg chg="del">
          <ac:chgData name="Andjelka Grujicic" userId="e7365894-d774-428a-a23d-47ce6bfa3f7d" providerId="ADAL" clId="{13F6E283-B7B1-4438-8A18-16D72BE6EF99}" dt="2024-09-25T14:22:41.874" v="1509"/>
          <ac:spMkLst>
            <pc:docMk/>
            <pc:sldMk cId="3307783472" sldId="266"/>
            <ac:spMk id="3" creationId="{C989CE00-D12B-916E-0E4E-44F3DE7B2A60}"/>
          </ac:spMkLst>
        </pc:spChg>
        <pc:picChg chg="add mod">
          <ac:chgData name="Andjelka Grujicic" userId="e7365894-d774-428a-a23d-47ce6bfa3f7d" providerId="ADAL" clId="{13F6E283-B7B1-4438-8A18-16D72BE6EF99}" dt="2024-09-27T08:21:55.591" v="4035" actId="1440"/>
          <ac:picMkLst>
            <pc:docMk/>
            <pc:sldMk cId="3307783472" sldId="266"/>
            <ac:picMk id="3" creationId="{10CA230B-FBF1-F96B-E1F8-81CD1B32FF6F}"/>
          </ac:picMkLst>
        </pc:picChg>
        <pc:picChg chg="add mod">
          <ac:chgData name="Andjelka Grujicic" userId="e7365894-d774-428a-a23d-47ce6bfa3f7d" providerId="ADAL" clId="{13F6E283-B7B1-4438-8A18-16D72BE6EF99}" dt="2024-09-26T08:46:20.056" v="3752" actId="1440"/>
          <ac:picMkLst>
            <pc:docMk/>
            <pc:sldMk cId="3307783472" sldId="266"/>
            <ac:picMk id="4" creationId="{ED66B86D-19AC-ADBE-A6E5-878626399692}"/>
          </ac:picMkLst>
        </pc:picChg>
        <pc:picChg chg="add mod">
          <ac:chgData name="Andjelka Grujicic" userId="e7365894-d774-428a-a23d-47ce6bfa3f7d" providerId="ADAL" clId="{13F6E283-B7B1-4438-8A18-16D72BE6EF99}" dt="2024-09-26T08:46:35.318" v="3758" actId="1076"/>
          <ac:picMkLst>
            <pc:docMk/>
            <pc:sldMk cId="3307783472" sldId="266"/>
            <ac:picMk id="5" creationId="{1C0E90C2-D882-E834-7DF6-95DCBA8B5549}"/>
          </ac:picMkLst>
        </pc:picChg>
        <pc:picChg chg="add del mod">
          <ac:chgData name="Andjelka Grujicic" userId="e7365894-d774-428a-a23d-47ce6bfa3f7d" providerId="ADAL" clId="{13F6E283-B7B1-4438-8A18-16D72BE6EF99}" dt="2024-09-27T08:21:31.600" v="4027" actId="478"/>
          <ac:picMkLst>
            <pc:docMk/>
            <pc:sldMk cId="3307783472" sldId="266"/>
            <ac:picMk id="6" creationId="{571DA2B5-6F8F-0955-3186-1B4CFCEC591E}"/>
          </ac:picMkLst>
        </pc:picChg>
        <pc:picChg chg="add mod">
          <ac:chgData name="Andjelka Grujicic" userId="e7365894-d774-428a-a23d-47ce6bfa3f7d" providerId="ADAL" clId="{13F6E283-B7B1-4438-8A18-16D72BE6EF99}" dt="2024-09-27T08:21:49.003" v="4033" actId="1076"/>
          <ac:picMkLst>
            <pc:docMk/>
            <pc:sldMk cId="3307783472" sldId="266"/>
            <ac:picMk id="8" creationId="{36A02F3C-571E-4DD9-A683-3F3D830F728E}"/>
          </ac:picMkLst>
        </pc:picChg>
      </pc:sldChg>
      <pc:sldChg chg="addSp delSp modSp new del mod ord">
        <pc:chgData name="Andjelka Grujicic" userId="e7365894-d774-428a-a23d-47ce6bfa3f7d" providerId="ADAL" clId="{13F6E283-B7B1-4438-8A18-16D72BE6EF99}" dt="2024-09-25T14:21:24.500" v="1508" actId="2696"/>
        <pc:sldMkLst>
          <pc:docMk/>
          <pc:sldMk cId="3734821089" sldId="266"/>
        </pc:sldMkLst>
        <pc:spChg chg="add del mod">
          <ac:chgData name="Andjelka Grujicic" userId="e7365894-d774-428a-a23d-47ce6bfa3f7d" providerId="ADAL" clId="{13F6E283-B7B1-4438-8A18-16D72BE6EF99}" dt="2024-09-25T14:08:05.110" v="1321" actId="20577"/>
          <ac:spMkLst>
            <pc:docMk/>
            <pc:sldMk cId="3734821089" sldId="266"/>
            <ac:spMk id="2" creationId="{D4DF2D49-2C06-7D1C-A161-D0EA4E32E808}"/>
          </ac:spMkLst>
        </pc:spChg>
        <pc:spChg chg="mod">
          <ac:chgData name="Andjelka Grujicic" userId="e7365894-d774-428a-a23d-47ce6bfa3f7d" providerId="ADAL" clId="{13F6E283-B7B1-4438-8A18-16D72BE6EF99}" dt="2024-09-25T14:00:46.260" v="1202" actId="21"/>
          <ac:spMkLst>
            <pc:docMk/>
            <pc:sldMk cId="3734821089" sldId="266"/>
            <ac:spMk id="3" creationId="{C989CE00-D12B-916E-0E4E-44F3DE7B2A60}"/>
          </ac:spMkLst>
        </pc:spChg>
      </pc:sldChg>
      <pc:sldChg chg="addSp delSp modSp new mod">
        <pc:chgData name="Andjelka Grujicic" userId="e7365894-d774-428a-a23d-47ce6bfa3f7d" providerId="ADAL" clId="{13F6E283-B7B1-4438-8A18-16D72BE6EF99}" dt="2024-09-26T08:45:53.890" v="3749" actId="1440"/>
        <pc:sldMkLst>
          <pc:docMk/>
          <pc:sldMk cId="696695640" sldId="267"/>
        </pc:sldMkLst>
        <pc:spChg chg="mod">
          <ac:chgData name="Andjelka Grujicic" userId="e7365894-d774-428a-a23d-47ce6bfa3f7d" providerId="ADAL" clId="{13F6E283-B7B1-4438-8A18-16D72BE6EF99}" dt="2024-09-25T14:14:33.913" v="1391" actId="20577"/>
          <ac:spMkLst>
            <pc:docMk/>
            <pc:sldMk cId="696695640" sldId="267"/>
            <ac:spMk id="2" creationId="{5B3DED0A-7797-0393-3B61-0BAA9D35C540}"/>
          </ac:spMkLst>
        </pc:spChg>
        <pc:spChg chg="del">
          <ac:chgData name="Andjelka Grujicic" userId="e7365894-d774-428a-a23d-47ce6bfa3f7d" providerId="ADAL" clId="{13F6E283-B7B1-4438-8A18-16D72BE6EF99}" dt="2024-09-25T14:16:14.320" v="1392" actId="22"/>
          <ac:spMkLst>
            <pc:docMk/>
            <pc:sldMk cId="696695640" sldId="267"/>
            <ac:spMk id="3" creationId="{D9F912D0-A7B3-B749-8208-C04EE26EE1E5}"/>
          </ac:spMkLst>
        </pc:spChg>
        <pc:spChg chg="add mod">
          <ac:chgData name="Andjelka Grujicic" userId="e7365894-d774-428a-a23d-47ce6bfa3f7d" providerId="ADAL" clId="{13F6E283-B7B1-4438-8A18-16D72BE6EF99}" dt="2024-09-26T08:23:44.361" v="3126" actId="207"/>
          <ac:spMkLst>
            <pc:docMk/>
            <pc:sldMk cId="696695640" sldId="267"/>
            <ac:spMk id="7" creationId="{09ED0E1E-DF9C-B1CC-518B-E73F3AF1D553}"/>
          </ac:spMkLst>
        </pc:spChg>
        <pc:picChg chg="add mod ord modCrop">
          <ac:chgData name="Andjelka Grujicic" userId="e7365894-d774-428a-a23d-47ce6bfa3f7d" providerId="ADAL" clId="{13F6E283-B7B1-4438-8A18-16D72BE6EF99}" dt="2024-09-26T08:45:53.890" v="3749" actId="1440"/>
          <ac:picMkLst>
            <pc:docMk/>
            <pc:sldMk cId="696695640" sldId="267"/>
            <ac:picMk id="5" creationId="{A6B1A94A-C282-D9AC-6120-21FE04D9CA0C}"/>
          </ac:picMkLst>
        </pc:picChg>
      </pc:sldChg>
      <pc:sldChg chg="addSp delSp modSp new mod modAnim modNotesTx">
        <pc:chgData name="Andjelka Grujicic" userId="e7365894-d774-428a-a23d-47ce6bfa3f7d" providerId="ADAL" clId="{13F6E283-B7B1-4438-8A18-16D72BE6EF99}" dt="2024-09-27T09:49:02.269" v="4297"/>
        <pc:sldMkLst>
          <pc:docMk/>
          <pc:sldMk cId="2477290882" sldId="268"/>
        </pc:sldMkLst>
        <pc:spChg chg="mod">
          <ac:chgData name="Andjelka Grujicic" userId="e7365894-d774-428a-a23d-47ce6bfa3f7d" providerId="ADAL" clId="{13F6E283-B7B1-4438-8A18-16D72BE6EF99}" dt="2024-09-26T08:18:19.272" v="2717" actId="20577"/>
          <ac:spMkLst>
            <pc:docMk/>
            <pc:sldMk cId="2477290882" sldId="268"/>
            <ac:spMk id="2" creationId="{9BB58AD7-A4C6-A4B0-C849-FD2E543632CF}"/>
          </ac:spMkLst>
        </pc:spChg>
        <pc:spChg chg="mod">
          <ac:chgData name="Andjelka Grujicic" userId="e7365894-d774-428a-a23d-47ce6bfa3f7d" providerId="ADAL" clId="{13F6E283-B7B1-4438-8A18-16D72BE6EF99}" dt="2024-09-27T09:47:17.701" v="4295" actId="6549"/>
          <ac:spMkLst>
            <pc:docMk/>
            <pc:sldMk cId="2477290882" sldId="268"/>
            <ac:spMk id="3" creationId="{44D73F8E-B315-182D-6C40-D29E9A426CD7}"/>
          </ac:spMkLst>
        </pc:spChg>
        <pc:picChg chg="add del mod">
          <ac:chgData name="Andjelka Grujicic" userId="e7365894-d774-428a-a23d-47ce6bfa3f7d" providerId="ADAL" clId="{13F6E283-B7B1-4438-8A18-16D72BE6EF99}" dt="2024-09-26T08:52:34.732" v="3783" actId="21"/>
          <ac:picMkLst>
            <pc:docMk/>
            <pc:sldMk cId="2477290882" sldId="268"/>
            <ac:picMk id="4" creationId="{B40DB412-D8E5-1A09-575C-64F7F2D1DC9F}"/>
          </ac:picMkLst>
        </pc:picChg>
        <pc:picChg chg="add mod">
          <ac:chgData name="Andjelka Grujicic" userId="e7365894-d774-428a-a23d-47ce6bfa3f7d" providerId="ADAL" clId="{13F6E283-B7B1-4438-8A18-16D72BE6EF99}" dt="2024-09-26T11:10:37.098" v="3823" actId="1076"/>
          <ac:picMkLst>
            <pc:docMk/>
            <pc:sldMk cId="2477290882" sldId="268"/>
            <ac:picMk id="5" creationId="{AF25851F-DF5B-7640-B2BF-CA8494379135}"/>
          </ac:picMkLst>
        </pc:picChg>
      </pc:sldChg>
      <pc:sldChg chg="addSp modSp new mod">
        <pc:chgData name="Andjelka Grujicic" userId="e7365894-d774-428a-a23d-47ce6bfa3f7d" providerId="ADAL" clId="{13F6E283-B7B1-4438-8A18-16D72BE6EF99}" dt="2024-09-26T11:07:13.610" v="3814" actId="207"/>
        <pc:sldMkLst>
          <pc:docMk/>
          <pc:sldMk cId="69213836" sldId="269"/>
        </pc:sldMkLst>
        <pc:spChg chg="mod">
          <ac:chgData name="Andjelka Grujicic" userId="e7365894-d774-428a-a23d-47ce6bfa3f7d" providerId="ADAL" clId="{13F6E283-B7B1-4438-8A18-16D72BE6EF99}" dt="2024-09-26T08:18:41.836" v="2768" actId="20577"/>
          <ac:spMkLst>
            <pc:docMk/>
            <pc:sldMk cId="69213836" sldId="269"/>
            <ac:spMk id="2" creationId="{276B0D24-D02A-FF53-C541-24F0D5CE61EF}"/>
          </ac:spMkLst>
        </pc:spChg>
        <pc:spChg chg="mod">
          <ac:chgData name="Andjelka Grujicic" userId="e7365894-d774-428a-a23d-47ce6bfa3f7d" providerId="ADAL" clId="{13F6E283-B7B1-4438-8A18-16D72BE6EF99}" dt="2024-09-26T11:07:13.610" v="3814" actId="207"/>
          <ac:spMkLst>
            <pc:docMk/>
            <pc:sldMk cId="69213836" sldId="269"/>
            <ac:spMk id="3" creationId="{B6AF3D3E-E513-BA26-30EE-CE7F797BD1C9}"/>
          </ac:spMkLst>
        </pc:spChg>
        <pc:picChg chg="add mod">
          <ac:chgData name="Andjelka Grujicic" userId="e7365894-d774-428a-a23d-47ce6bfa3f7d" providerId="ADAL" clId="{13F6E283-B7B1-4438-8A18-16D72BE6EF99}" dt="2024-09-26T08:44:57.180" v="3742" actId="1076"/>
          <ac:picMkLst>
            <pc:docMk/>
            <pc:sldMk cId="69213836" sldId="269"/>
            <ac:picMk id="4" creationId="{9078E242-AE32-BB71-7E3E-80505CC6B359}"/>
          </ac:picMkLst>
        </pc:picChg>
      </pc:sldChg>
      <pc:sldChg chg="addSp delSp modSp new mod">
        <pc:chgData name="Andjelka Grujicic" userId="e7365894-d774-428a-a23d-47ce6bfa3f7d" providerId="ADAL" clId="{13F6E283-B7B1-4438-8A18-16D72BE6EF99}" dt="2024-09-26T13:48:03.445" v="3942" actId="27636"/>
        <pc:sldMkLst>
          <pc:docMk/>
          <pc:sldMk cId="330064499" sldId="270"/>
        </pc:sldMkLst>
        <pc:spChg chg="mod">
          <ac:chgData name="Andjelka Grujicic" userId="e7365894-d774-428a-a23d-47ce6bfa3f7d" providerId="ADAL" clId="{13F6E283-B7B1-4438-8A18-16D72BE6EF99}" dt="2024-09-26T13:44:20.405" v="3927" actId="6549"/>
          <ac:spMkLst>
            <pc:docMk/>
            <pc:sldMk cId="330064499" sldId="270"/>
            <ac:spMk id="2" creationId="{52AA603D-3021-8564-82AF-018FAB82FFDD}"/>
          </ac:spMkLst>
        </pc:spChg>
        <pc:spChg chg="mod">
          <ac:chgData name="Andjelka Grujicic" userId="e7365894-d774-428a-a23d-47ce6bfa3f7d" providerId="ADAL" clId="{13F6E283-B7B1-4438-8A18-16D72BE6EF99}" dt="2024-09-26T13:48:03.445" v="3942" actId="27636"/>
          <ac:spMkLst>
            <pc:docMk/>
            <pc:sldMk cId="330064499" sldId="270"/>
            <ac:spMk id="3" creationId="{9D76E84C-E54E-B621-ACE0-2DFB02305E86}"/>
          </ac:spMkLst>
        </pc:spChg>
        <pc:picChg chg="add del mod">
          <ac:chgData name="Andjelka Grujicic" userId="e7365894-d774-428a-a23d-47ce6bfa3f7d" providerId="ADAL" clId="{13F6E283-B7B1-4438-8A18-16D72BE6EF99}" dt="2024-09-26T08:43:32.393" v="3729" actId="478"/>
          <ac:picMkLst>
            <pc:docMk/>
            <pc:sldMk cId="330064499" sldId="270"/>
            <ac:picMk id="4" creationId="{87456E02-5C5E-4E1D-D255-094A691E00B7}"/>
          </ac:picMkLst>
        </pc:picChg>
        <pc:picChg chg="add del mod">
          <ac:chgData name="Andjelka Grujicic" userId="e7365894-d774-428a-a23d-47ce6bfa3f7d" providerId="ADAL" clId="{13F6E283-B7B1-4438-8A18-16D72BE6EF99}" dt="2024-09-26T08:51:27.663" v="3772" actId="21"/>
          <ac:picMkLst>
            <pc:docMk/>
            <pc:sldMk cId="330064499" sldId="270"/>
            <ac:picMk id="5" creationId="{AFC89037-EF50-4EBF-0299-796329092793}"/>
          </ac:picMkLst>
        </pc:picChg>
        <pc:picChg chg="add del mod">
          <ac:chgData name="Andjelka Grujicic" userId="e7365894-d774-428a-a23d-47ce6bfa3f7d" providerId="ADAL" clId="{13F6E283-B7B1-4438-8A18-16D72BE6EF99}" dt="2024-09-26T08:52:20.295" v="3778" actId="21"/>
          <ac:picMkLst>
            <pc:docMk/>
            <pc:sldMk cId="330064499" sldId="270"/>
            <ac:picMk id="6" creationId="{A30DC8C0-FA4A-65FB-AB76-836897B92BBF}"/>
          </ac:picMkLst>
        </pc:picChg>
        <pc:picChg chg="add mod">
          <ac:chgData name="Andjelka Grujicic" userId="e7365894-d774-428a-a23d-47ce6bfa3f7d" providerId="ADAL" clId="{13F6E283-B7B1-4438-8A18-16D72BE6EF99}" dt="2024-09-26T11:11:38.465" v="3845" actId="1076"/>
          <ac:picMkLst>
            <pc:docMk/>
            <pc:sldMk cId="330064499" sldId="270"/>
            <ac:picMk id="7" creationId="{CF84BAF7-FC75-7AB8-F8FE-400C1A604990}"/>
          </ac:picMkLst>
        </pc:picChg>
      </pc:sldChg>
      <pc:sldChg chg="addSp delSp modSp new mod">
        <pc:chgData name="Andjelka Grujicic" userId="e7365894-d774-428a-a23d-47ce6bfa3f7d" providerId="ADAL" clId="{13F6E283-B7B1-4438-8A18-16D72BE6EF99}" dt="2024-09-27T09:10:36.451" v="4267" actId="27918"/>
        <pc:sldMkLst>
          <pc:docMk/>
          <pc:sldMk cId="456917344" sldId="271"/>
        </pc:sldMkLst>
        <pc:spChg chg="add del mod">
          <ac:chgData name="Andjelka Grujicic" userId="e7365894-d774-428a-a23d-47ce6bfa3f7d" providerId="ADAL" clId="{13F6E283-B7B1-4438-8A18-16D72BE6EF99}" dt="2024-09-27T08:30:34.347" v="4113" actId="20577"/>
          <ac:spMkLst>
            <pc:docMk/>
            <pc:sldMk cId="456917344" sldId="271"/>
            <ac:spMk id="2" creationId="{0F7EACB5-2C7B-5AD4-E1FB-2ECE788D6B54}"/>
          </ac:spMkLst>
        </pc:spChg>
        <pc:spChg chg="del">
          <ac:chgData name="Andjelka Grujicic" userId="e7365894-d774-428a-a23d-47ce6bfa3f7d" providerId="ADAL" clId="{13F6E283-B7B1-4438-8A18-16D72BE6EF99}" dt="2024-09-27T08:26:17.833" v="4046" actId="1957"/>
          <ac:spMkLst>
            <pc:docMk/>
            <pc:sldMk cId="456917344" sldId="271"/>
            <ac:spMk id="3" creationId="{80405A52-AE74-D2B6-BAB5-4923C0A310EE}"/>
          </ac:spMkLst>
        </pc:spChg>
        <pc:spChg chg="add del mod">
          <ac:chgData name="Andjelka Grujicic" userId="e7365894-d774-428a-a23d-47ce6bfa3f7d" providerId="ADAL" clId="{13F6E283-B7B1-4438-8A18-16D72BE6EF99}" dt="2024-09-27T09:05:16.711" v="4256" actId="1957"/>
          <ac:spMkLst>
            <pc:docMk/>
            <pc:sldMk cId="456917344" sldId="271"/>
            <ac:spMk id="4" creationId="{06AD0C01-CDEB-13C8-2BB5-0E356ADB6178}"/>
          </ac:spMkLst>
        </pc:spChg>
        <pc:graphicFrameChg chg="add del mod">
          <ac:chgData name="Andjelka Grujicic" userId="e7365894-d774-428a-a23d-47ce6bfa3f7d" providerId="ADAL" clId="{13F6E283-B7B1-4438-8A18-16D72BE6EF99}" dt="2024-09-27T09:01:51.346" v="4242" actId="478"/>
          <ac:graphicFrameMkLst>
            <pc:docMk/>
            <pc:sldMk cId="456917344" sldId="271"/>
            <ac:graphicFrameMk id="6" creationId="{6D0B2D87-1FBF-FEC7-417E-5AEBD3575B75}"/>
          </ac:graphicFrameMkLst>
        </pc:graphicFrameChg>
        <pc:graphicFrameChg chg="add mod">
          <ac:chgData name="Andjelka Grujicic" userId="e7365894-d774-428a-a23d-47ce6bfa3f7d" providerId="ADAL" clId="{13F6E283-B7B1-4438-8A18-16D72BE6EF99}" dt="2024-09-27T09:10:03.902" v="4266"/>
          <ac:graphicFrameMkLst>
            <pc:docMk/>
            <pc:sldMk cId="456917344" sldId="271"/>
            <ac:graphicFrameMk id="8" creationId="{2DE67A2D-8AB0-C849-EAD9-FEFC37B6CCF8}"/>
          </ac:graphicFrameMkLst>
        </pc:graphicFrameChg>
      </pc:sldChg>
      <pc:sldChg chg="addSp delSp modSp new mod">
        <pc:chgData name="Andjelka Grujicic" userId="e7365894-d774-428a-a23d-47ce6bfa3f7d" providerId="ADAL" clId="{13F6E283-B7B1-4438-8A18-16D72BE6EF99}" dt="2024-09-27T09:13:55.367" v="4279" actId="1035"/>
        <pc:sldMkLst>
          <pc:docMk/>
          <pc:sldMk cId="1614518685" sldId="272"/>
        </pc:sldMkLst>
        <pc:spChg chg="mod">
          <ac:chgData name="Andjelka Grujicic" userId="e7365894-d774-428a-a23d-47ce6bfa3f7d" providerId="ADAL" clId="{13F6E283-B7B1-4438-8A18-16D72BE6EF99}" dt="2024-09-27T08:00:58.100" v="3984" actId="20577"/>
          <ac:spMkLst>
            <pc:docMk/>
            <pc:sldMk cId="1614518685" sldId="272"/>
            <ac:spMk id="2" creationId="{D633EC32-4BE9-6B13-500B-E670BB0907BD}"/>
          </ac:spMkLst>
        </pc:spChg>
        <pc:spChg chg="del">
          <ac:chgData name="Andjelka Grujicic" userId="e7365894-d774-428a-a23d-47ce6bfa3f7d" providerId="ADAL" clId="{13F6E283-B7B1-4438-8A18-16D72BE6EF99}" dt="2024-09-27T08:04:43.159" v="3986" actId="22"/>
          <ac:spMkLst>
            <pc:docMk/>
            <pc:sldMk cId="1614518685" sldId="272"/>
            <ac:spMk id="3" creationId="{B082583F-D45F-A5EC-1982-CB6FABB256CC}"/>
          </ac:spMkLst>
        </pc:spChg>
        <pc:picChg chg="add mod modCrop">
          <ac:chgData name="Andjelka Grujicic" userId="e7365894-d774-428a-a23d-47ce6bfa3f7d" providerId="ADAL" clId="{13F6E283-B7B1-4438-8A18-16D72BE6EF99}" dt="2024-09-27T09:13:41.926" v="4273" actId="14100"/>
          <ac:picMkLst>
            <pc:docMk/>
            <pc:sldMk cId="1614518685" sldId="272"/>
            <ac:picMk id="4" creationId="{0D221CED-AF20-E523-2836-9F861736E5B0}"/>
          </ac:picMkLst>
        </pc:picChg>
        <pc:picChg chg="add mod ord">
          <ac:chgData name="Andjelka Grujicic" userId="e7365894-d774-428a-a23d-47ce6bfa3f7d" providerId="ADAL" clId="{13F6E283-B7B1-4438-8A18-16D72BE6EF99}" dt="2024-09-27T08:52:05.008" v="4206" actId="1076"/>
          <ac:picMkLst>
            <pc:docMk/>
            <pc:sldMk cId="1614518685" sldId="272"/>
            <ac:picMk id="5" creationId="{9B16E61D-C508-ACCD-E2DF-228DAB918033}"/>
          </ac:picMkLst>
        </pc:picChg>
        <pc:picChg chg="add mod">
          <ac:chgData name="Andjelka Grujicic" userId="e7365894-d774-428a-a23d-47ce6bfa3f7d" providerId="ADAL" clId="{13F6E283-B7B1-4438-8A18-16D72BE6EF99}" dt="2024-09-27T09:13:55.367" v="4279" actId="1035"/>
          <ac:picMkLst>
            <pc:docMk/>
            <pc:sldMk cId="1614518685" sldId="272"/>
            <ac:picMk id="7" creationId="{136731E2-AE3D-850C-8A4C-1B1FFE646320}"/>
          </ac:picMkLst>
        </pc:picChg>
        <pc:picChg chg="add mod">
          <ac:chgData name="Andjelka Grujicic" userId="e7365894-d774-428a-a23d-47ce6bfa3f7d" providerId="ADAL" clId="{13F6E283-B7B1-4438-8A18-16D72BE6EF99}" dt="2024-09-27T09:13:25.111" v="4271" actId="14100"/>
          <ac:picMkLst>
            <pc:docMk/>
            <pc:sldMk cId="1614518685" sldId="272"/>
            <ac:picMk id="8" creationId="{F4E9B546-C037-B7BD-21C4-53B7F737AF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2C8B1-72EE-48C5-B81E-29C9143E6503}" type="datetimeFigureOut">
              <a:rPr lang="sr-Latn-RS" smtClean="0"/>
              <a:t>04.10.2024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034F3-9F2B-4C12-B473-E0A51641B8F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363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034F3-9F2B-4C12-B473-E0A51641B8F1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528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034F3-9F2B-4C12-B473-E0A51641B8F1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591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034F3-9F2B-4C12-B473-E0A51641B8F1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234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364" y="365125"/>
            <a:ext cx="10054318" cy="105954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364" y="1825625"/>
            <a:ext cx="10054318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41021" y="1624693"/>
            <a:ext cx="100216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o.org/world-food-day/food-heroes/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/>
              <a:t>Светски дан хране 2024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9B8C6-EDA5-8966-28E4-BA2E88E8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659" y="3528151"/>
            <a:ext cx="10055225" cy="3191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FF3DD-5146-9A5F-14B2-9F661E267A49}"/>
              </a:ext>
            </a:extLst>
          </p:cNvPr>
          <p:cNvSpPr txBox="1"/>
          <p:nvPr/>
        </p:nvSpPr>
        <p:spPr>
          <a:xfrm>
            <a:off x="1881129" y="1922411"/>
            <a:ext cx="9781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solidFill>
                  <a:schemeClr val="bg1"/>
                </a:solidFill>
              </a:rPr>
              <a:t>Право на храну – за бољи живот и бољу будућност</a:t>
            </a:r>
            <a:endParaRPr lang="sr-Latn-RS" sz="3200" b="1" dirty="0">
              <a:solidFill>
                <a:schemeClr val="bg1"/>
              </a:solidFill>
            </a:endParaRPr>
          </a:p>
          <a:p>
            <a:pPr algn="ctr"/>
            <a:r>
              <a:rPr lang="sr-Latn-RS" sz="2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Right t</a:t>
            </a:r>
            <a:r>
              <a:rPr 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 foods for a better life and a better future </a:t>
            </a:r>
            <a:endParaRPr lang="sr-Latn-RS" sz="28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B8C3-9A2B-7C37-8BA0-4185BAF2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i="1" dirty="0"/>
              <a:t>Foods – </a:t>
            </a:r>
            <a:r>
              <a:rPr lang="sr-Cyrl-RS" sz="4000" dirty="0"/>
              <a:t>шта је то?</a:t>
            </a:r>
            <a:endParaRPr lang="sr-Latn-R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AFD8-EB45-34A1-FFC7-0E8F6C3E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kumimoji="0" lang="sr-Cyrl-R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„Храна“ није само храна?</a:t>
            </a:r>
          </a:p>
          <a:p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Разноврсност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Хра</a:t>
            </a:r>
            <a:r>
              <a:rPr lang="sr-Cyrl-R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љивост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Приступачност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Доступност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Безбедност</a:t>
            </a:r>
            <a:endParaRPr lang="sr-Latn-R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FC942-1C7C-894D-D941-3D0675F0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15" y="2590156"/>
            <a:ext cx="4779968" cy="318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77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8AD7-A4C6-A4B0-C849-FD2E5436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 ли је ово најбољи од свих светова?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3F8E-B315-182D-6C40-D29E9A42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562" y="1825625"/>
            <a:ext cx="6341494" cy="466725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Преко 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2,8 милијарди</a:t>
            </a:r>
            <a:r>
              <a:rPr lang="ru-RU" dirty="0"/>
              <a:t> људи не може себи да приушти здраву храну</a:t>
            </a:r>
          </a:p>
          <a:p>
            <a:pPr>
              <a:spcAft>
                <a:spcPts val="600"/>
              </a:spcAft>
            </a:pPr>
            <a:r>
              <a:rPr lang="ru-RU" dirty="0"/>
              <a:t>Око 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733 милиона</a:t>
            </a:r>
            <a:r>
              <a:rPr lang="ru-RU" dirty="0"/>
              <a:t> људи се суочава са проблемом глади услед временских не</a:t>
            </a:r>
            <a:r>
              <a:rPr lang="sr-Cyrl-RS" dirty="0"/>
              <a:t>погода</a:t>
            </a:r>
            <a:r>
              <a:rPr lang="ru-RU" dirty="0"/>
              <a:t>, конфликата и ратова, економских крахова,</a:t>
            </a:r>
            <a:r>
              <a:rPr lang="sr-Latn-RS" dirty="0"/>
              <a:t> </a:t>
            </a:r>
            <a:r>
              <a:rPr lang="ru-RU" dirty="0"/>
              <a:t>неједнакости и пандемије</a:t>
            </a:r>
          </a:p>
          <a:p>
            <a:pPr>
              <a:spcAft>
                <a:spcPts val="600"/>
              </a:spcAft>
            </a:pPr>
            <a:r>
              <a:rPr lang="ru-RU" dirty="0"/>
              <a:t>Више од 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600 милиона</a:t>
            </a:r>
            <a:r>
              <a:rPr lang="ru-RU" dirty="0"/>
              <a:t> људи се разбољева, а 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420 хиљада</a:t>
            </a:r>
            <a:r>
              <a:rPr lang="ru-RU" dirty="0"/>
              <a:t> умире сваке године због конзумирања намирница које су контаминиране различитим микроорганизмима</a:t>
            </a:r>
          </a:p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22,3%</a:t>
            </a:r>
            <a:r>
              <a:rPr lang="ru-RU" dirty="0"/>
              <a:t> деце испод 5 година старости је прениско за своју узрас</a:t>
            </a:r>
            <a:r>
              <a:rPr lang="sr-Cyrl-RS" dirty="0"/>
              <a:t>т</a:t>
            </a:r>
            <a:r>
              <a:rPr lang="ru-RU" dirty="0"/>
              <a:t>, а 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6,8%</a:t>
            </a:r>
            <a:r>
              <a:rPr lang="ru-RU" dirty="0"/>
              <a:t> њих је премршаво за своју висину</a:t>
            </a:r>
          </a:p>
          <a:p>
            <a:endParaRPr lang="ru-RU" dirty="0"/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5851F-DF5B-7640-B2BF-CA849437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57" y="3735522"/>
            <a:ext cx="4136030" cy="2757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7290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0D24-D02A-FF53-C541-24F0D5CE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Чак и за оне који нису гладни?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F3D3E-E513-BA26-30EE-CE7F797B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65" y="1825625"/>
            <a:ext cx="6102252" cy="4351338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У 2022. години:</a:t>
            </a:r>
          </a:p>
          <a:p>
            <a:pPr>
              <a:spcAft>
                <a:spcPts val="600"/>
              </a:spcAft>
            </a:pPr>
            <a:r>
              <a:rPr lang="sr-Cyrl-R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2,5 милијарде</a:t>
            </a:r>
            <a:r>
              <a:rPr lang="sr-Cyrl-RS" dirty="0"/>
              <a:t> одраслих спадало је у групу прекомерно ухрањених</a:t>
            </a:r>
          </a:p>
          <a:p>
            <a:pPr>
              <a:spcAft>
                <a:spcPts val="600"/>
              </a:spcAft>
            </a:pPr>
            <a:r>
              <a:rPr lang="sr-Cyrl-R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890 милиона</a:t>
            </a:r>
            <a:r>
              <a:rPr lang="sr-Cyrl-RS" dirty="0"/>
              <a:t> старијих од 18 година је било гојазно</a:t>
            </a:r>
          </a:p>
          <a:p>
            <a:pPr>
              <a:spcAft>
                <a:spcPts val="600"/>
              </a:spcAft>
            </a:pPr>
            <a:r>
              <a:rPr lang="sr-Cyrl-R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37 милиона</a:t>
            </a:r>
            <a:r>
              <a:rPr lang="sr-Cyrl-RS" dirty="0"/>
              <a:t> деце узраста до 5 година је било прекомерно ухрањено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8E242-AE32-BB71-7E3E-80505CC6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42" y="3771565"/>
            <a:ext cx="4246603" cy="2831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213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603D-3021-8564-82AF-018FAB8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Може ли ово бити боље место за све нас?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E84C-E54E-B621-ACE0-2DFB0230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51" y="1825625"/>
            <a:ext cx="6384969" cy="466725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r-Cyrl-RS" dirty="0"/>
              <a:t>Мали произвођачи хране производе око трећине укупних светских приноса </a:t>
            </a:r>
            <a:r>
              <a:rPr lang="sr-Latn-RS" dirty="0">
                <a:hlinkClick r:id="rId2"/>
              </a:rPr>
              <a:t>https://www.fao.org/world-food-day/food-heroes/en</a:t>
            </a:r>
            <a:r>
              <a:rPr lang="sr-Cyrl-RS" dirty="0"/>
              <a:t> </a:t>
            </a:r>
          </a:p>
          <a:p>
            <a:pPr>
              <a:spcAft>
                <a:spcPts val="600"/>
              </a:spcAft>
            </a:pPr>
            <a:r>
              <a:rPr lang="sr-Cyrl-RS" dirty="0"/>
              <a:t>Климатске промене највише погађају најсиромашније у руралним подручјима и директно утичу на приносе њихових усева. Смањење глобалног загревања са 2⁰ на 1,5⁰ би значајно утицало на очување извора воде.</a:t>
            </a:r>
          </a:p>
          <a:p>
            <a:pPr>
              <a:spcAft>
                <a:spcPts val="600"/>
              </a:spcAft>
            </a:pPr>
            <a:r>
              <a:rPr lang="sr-Cyrl-RS" dirty="0"/>
              <a:t>Конфликти и насиље су и даље примарни узрок глади - око 135 милиона људи у 20 земаља је због тога било у стању акутне глади током 2023. године.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4BAF7-FC75-7AB8-F8FE-400C1A60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20" y="3694262"/>
            <a:ext cx="423708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2494-5A79-C324-BF48-79BC9B4F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Овај свет од нас неко треба и </a:t>
            </a:r>
            <a:r>
              <a:rPr lang="sr-Cyrl-RS"/>
              <a:t>да наследи..</a:t>
            </a:r>
            <a:r>
              <a:rPr lang="sr-Cyrl-RS" dirty="0"/>
              <a:t>.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F1BD-3D98-5A43-4608-AD1F4CF0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509" y="2223423"/>
            <a:ext cx="4339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Право на храну значи да сви треба да будемо у могућности да уживамо у хранљивим намирницама како бисмо могли да растемо и живимо активним животом!</a:t>
            </a:r>
            <a:endParaRPr lang="sr-Latn-R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63FD1-B1D3-A9F3-AEFF-5CE6375F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2224547"/>
            <a:ext cx="5909480" cy="3939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222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312</Words>
  <Application>Microsoft Office PowerPoint</Application>
  <PresentationFormat>Widescreen</PresentationFormat>
  <Paragraphs>31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 Theme</vt:lpstr>
      <vt:lpstr>PowerPoint Presentation</vt:lpstr>
      <vt:lpstr>Светски дан хране 2024</vt:lpstr>
      <vt:lpstr>Foods – шта је то?</vt:lpstr>
      <vt:lpstr>Да ли је ово најбољи од свих светова? </vt:lpstr>
      <vt:lpstr>Чак и за оне који нису гладни?</vt:lpstr>
      <vt:lpstr>Може ли ово бити боље место за све нас?</vt:lpstr>
      <vt:lpstr>Овај свет од нас неко треба и да наследи...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23</cp:revision>
  <dcterms:created xsi:type="dcterms:W3CDTF">2022-01-21T07:17:49Z</dcterms:created>
  <dcterms:modified xsi:type="dcterms:W3CDTF">2024-10-04T11:19:32Z</dcterms:modified>
</cp:coreProperties>
</file>