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1" r:id="rId6"/>
    <p:sldId id="265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3AA275-D143-4827-AAFB-296DDD8E3D8D}" v="60" dt="2025-05-19T14:05:45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jelka Grujicic" userId="e7365894-d774-428a-a23d-47ce6bfa3f7d" providerId="ADAL" clId="{B23AA275-D143-4827-AAFB-296DDD8E3D8D}"/>
    <pc:docChg chg="undo custSel addSld delSld modSld modMainMaster modShowInfo">
      <pc:chgData name="Andjelka Grujicic" userId="e7365894-d774-428a-a23d-47ce6bfa3f7d" providerId="ADAL" clId="{B23AA275-D143-4827-AAFB-296DDD8E3D8D}" dt="2025-05-19T14:07:15.374" v="3497" actId="1036"/>
      <pc:docMkLst>
        <pc:docMk/>
      </pc:docMkLst>
      <pc:sldChg chg="modTransition">
        <pc:chgData name="Andjelka Grujicic" userId="e7365894-d774-428a-a23d-47ce6bfa3f7d" providerId="ADAL" clId="{B23AA275-D143-4827-AAFB-296DDD8E3D8D}" dt="2025-05-19T13:52:49.212" v="3268"/>
        <pc:sldMkLst>
          <pc:docMk/>
          <pc:sldMk cId="3218072633" sldId="256"/>
        </pc:sldMkLst>
      </pc:sldChg>
      <pc:sldChg chg="modSp mod modTransition">
        <pc:chgData name="Andjelka Grujicic" userId="e7365894-d774-428a-a23d-47ce6bfa3f7d" providerId="ADAL" clId="{B23AA275-D143-4827-AAFB-296DDD8E3D8D}" dt="2025-05-19T13:52:49.212" v="3268"/>
        <pc:sldMkLst>
          <pc:docMk/>
          <pc:sldMk cId="618299678" sldId="257"/>
        </pc:sldMkLst>
        <pc:spChg chg="mod">
          <ac:chgData name="Andjelka Grujicic" userId="e7365894-d774-428a-a23d-47ce6bfa3f7d" providerId="ADAL" clId="{B23AA275-D143-4827-AAFB-296DDD8E3D8D}" dt="2025-05-19T11:09:43.511" v="84" actId="20577"/>
          <ac:spMkLst>
            <pc:docMk/>
            <pc:sldMk cId="618299678" sldId="257"/>
            <ac:spMk id="2" creationId="{00000000-0000-0000-0000-000000000000}"/>
          </ac:spMkLst>
        </pc:spChg>
        <pc:spChg chg="mod">
          <ac:chgData name="Andjelka Grujicic" userId="e7365894-d774-428a-a23d-47ce6bfa3f7d" providerId="ADAL" clId="{B23AA275-D143-4827-AAFB-296DDD8E3D8D}" dt="2025-05-19T13:29:44.943" v="2591" actId="207"/>
          <ac:spMkLst>
            <pc:docMk/>
            <pc:sldMk cId="618299678" sldId="257"/>
            <ac:spMk id="3" creationId="{00000000-0000-0000-0000-000000000000}"/>
          </ac:spMkLst>
        </pc:spChg>
      </pc:sldChg>
      <pc:sldChg chg="modSp new mod modTransition">
        <pc:chgData name="Andjelka Grujicic" userId="e7365894-d774-428a-a23d-47ce6bfa3f7d" providerId="ADAL" clId="{B23AA275-D143-4827-AAFB-296DDD8E3D8D}" dt="2025-05-19T13:56:27.075" v="3274" actId="20577"/>
        <pc:sldMkLst>
          <pc:docMk/>
          <pc:sldMk cId="1975520792" sldId="258"/>
        </pc:sldMkLst>
        <pc:spChg chg="mod">
          <ac:chgData name="Andjelka Grujicic" userId="e7365894-d774-428a-a23d-47ce6bfa3f7d" providerId="ADAL" clId="{B23AA275-D143-4827-AAFB-296DDD8E3D8D}" dt="2025-05-19T11:12:42.774" v="156" actId="20577"/>
          <ac:spMkLst>
            <pc:docMk/>
            <pc:sldMk cId="1975520792" sldId="258"/>
            <ac:spMk id="2" creationId="{783FD300-9CE5-9E83-2303-EDC90786FD20}"/>
          </ac:spMkLst>
        </pc:spChg>
        <pc:spChg chg="mod">
          <ac:chgData name="Andjelka Grujicic" userId="e7365894-d774-428a-a23d-47ce6bfa3f7d" providerId="ADAL" clId="{B23AA275-D143-4827-AAFB-296DDD8E3D8D}" dt="2025-05-19T13:56:27.075" v="3274" actId="20577"/>
          <ac:spMkLst>
            <pc:docMk/>
            <pc:sldMk cId="1975520792" sldId="258"/>
            <ac:spMk id="3" creationId="{4ADC9ED0-D30D-2499-09AF-AE1915F0BA6D}"/>
          </ac:spMkLst>
        </pc:spChg>
      </pc:sldChg>
      <pc:sldChg chg="modSp new del mod">
        <pc:chgData name="Andjelka Grujicic" userId="e7365894-d774-428a-a23d-47ce6bfa3f7d" providerId="ADAL" clId="{B23AA275-D143-4827-AAFB-296DDD8E3D8D}" dt="2025-05-19T11:32:38.937" v="1087" actId="47"/>
        <pc:sldMkLst>
          <pc:docMk/>
          <pc:sldMk cId="2594050691" sldId="259"/>
        </pc:sldMkLst>
        <pc:spChg chg="mod">
          <ac:chgData name="Andjelka Grujicic" userId="e7365894-d774-428a-a23d-47ce6bfa3f7d" providerId="ADAL" clId="{B23AA275-D143-4827-AAFB-296DDD8E3D8D}" dt="2025-05-19T11:23:47.830" v="881" actId="20577"/>
          <ac:spMkLst>
            <pc:docMk/>
            <pc:sldMk cId="2594050691" sldId="259"/>
            <ac:spMk id="2" creationId="{BED0F5B4-E6E1-4847-B334-FD798DECBB62}"/>
          </ac:spMkLst>
        </pc:spChg>
        <pc:spChg chg="mod">
          <ac:chgData name="Andjelka Grujicic" userId="e7365894-d774-428a-a23d-47ce6bfa3f7d" providerId="ADAL" clId="{B23AA275-D143-4827-AAFB-296DDD8E3D8D}" dt="2025-05-19T11:28:41.918" v="916" actId="2711"/>
          <ac:spMkLst>
            <pc:docMk/>
            <pc:sldMk cId="2594050691" sldId="259"/>
            <ac:spMk id="3" creationId="{5FE0E536-195F-E354-5F5C-55EBB219E2BF}"/>
          </ac:spMkLst>
        </pc:spChg>
      </pc:sldChg>
      <pc:sldChg chg="modSp add mod modTransition">
        <pc:chgData name="Andjelka Grujicic" userId="e7365894-d774-428a-a23d-47ce6bfa3f7d" providerId="ADAL" clId="{B23AA275-D143-4827-AAFB-296DDD8E3D8D}" dt="2025-05-19T14:00:02.254" v="3392" actId="1036"/>
        <pc:sldMkLst>
          <pc:docMk/>
          <pc:sldMk cId="3903866085" sldId="260"/>
        </pc:sldMkLst>
        <pc:spChg chg="mod">
          <ac:chgData name="Andjelka Grujicic" userId="e7365894-d774-428a-a23d-47ce6bfa3f7d" providerId="ADAL" clId="{B23AA275-D143-4827-AAFB-296DDD8E3D8D}" dt="2025-05-19T14:00:02.254" v="3392" actId="1036"/>
          <ac:spMkLst>
            <pc:docMk/>
            <pc:sldMk cId="3903866085" sldId="260"/>
            <ac:spMk id="2" creationId="{EAEFACB7-CC53-149A-36FC-E1FE04712DCE}"/>
          </ac:spMkLst>
        </pc:spChg>
        <pc:spChg chg="mod">
          <ac:chgData name="Andjelka Grujicic" userId="e7365894-d774-428a-a23d-47ce6bfa3f7d" providerId="ADAL" clId="{B23AA275-D143-4827-AAFB-296DDD8E3D8D}" dt="2025-05-19T13:59:58.114" v="3387" actId="1036"/>
          <ac:spMkLst>
            <pc:docMk/>
            <pc:sldMk cId="3903866085" sldId="260"/>
            <ac:spMk id="3" creationId="{42C39395-FC4D-D274-3C4E-FD26526D39A2}"/>
          </ac:spMkLst>
        </pc:spChg>
      </pc:sldChg>
      <pc:sldChg chg="modSp add mod modTransition">
        <pc:chgData name="Andjelka Grujicic" userId="e7365894-d774-428a-a23d-47ce6bfa3f7d" providerId="ADAL" clId="{B23AA275-D143-4827-AAFB-296DDD8E3D8D}" dt="2025-05-19T13:52:49.212" v="3268"/>
        <pc:sldMkLst>
          <pc:docMk/>
          <pc:sldMk cId="2863250767" sldId="261"/>
        </pc:sldMkLst>
        <pc:spChg chg="mod">
          <ac:chgData name="Andjelka Grujicic" userId="e7365894-d774-428a-a23d-47ce6bfa3f7d" providerId="ADAL" clId="{B23AA275-D143-4827-AAFB-296DDD8E3D8D}" dt="2025-05-19T11:38:49.097" v="1513" actId="20577"/>
          <ac:spMkLst>
            <pc:docMk/>
            <pc:sldMk cId="2863250767" sldId="261"/>
            <ac:spMk id="2" creationId="{226ED739-65D6-9F6C-0CA8-2F3B41786FDE}"/>
          </ac:spMkLst>
        </pc:spChg>
        <pc:spChg chg="mod">
          <ac:chgData name="Andjelka Grujicic" userId="e7365894-d774-428a-a23d-47ce6bfa3f7d" providerId="ADAL" clId="{B23AA275-D143-4827-AAFB-296DDD8E3D8D}" dt="2025-05-19T13:28:07.911" v="2581" actId="207"/>
          <ac:spMkLst>
            <pc:docMk/>
            <pc:sldMk cId="2863250767" sldId="261"/>
            <ac:spMk id="3" creationId="{009CC902-E5AC-0A10-AF87-8D2B60E71BAA}"/>
          </ac:spMkLst>
        </pc:spChg>
      </pc:sldChg>
      <pc:sldChg chg="modSp add del mod">
        <pc:chgData name="Andjelka Grujicic" userId="e7365894-d774-428a-a23d-47ce6bfa3f7d" providerId="ADAL" clId="{B23AA275-D143-4827-AAFB-296DDD8E3D8D}" dt="2025-05-19T12:51:17.783" v="1740" actId="47"/>
        <pc:sldMkLst>
          <pc:docMk/>
          <pc:sldMk cId="3849102681" sldId="262"/>
        </pc:sldMkLst>
        <pc:spChg chg="mod">
          <ac:chgData name="Andjelka Grujicic" userId="e7365894-d774-428a-a23d-47ce6bfa3f7d" providerId="ADAL" clId="{B23AA275-D143-4827-AAFB-296DDD8E3D8D}" dt="2025-05-19T12:31:39.314" v="1585"/>
          <ac:spMkLst>
            <pc:docMk/>
            <pc:sldMk cId="3849102681" sldId="262"/>
            <ac:spMk id="2" creationId="{40A15194-28E9-7993-8B47-1A13BF25EA36}"/>
          </ac:spMkLst>
        </pc:spChg>
        <pc:spChg chg="mod">
          <ac:chgData name="Andjelka Grujicic" userId="e7365894-d774-428a-a23d-47ce6bfa3f7d" providerId="ADAL" clId="{B23AA275-D143-4827-AAFB-296DDD8E3D8D}" dt="2025-05-19T12:40:08.592" v="1728" actId="27636"/>
          <ac:spMkLst>
            <pc:docMk/>
            <pc:sldMk cId="3849102681" sldId="262"/>
            <ac:spMk id="3" creationId="{E95BBE9D-9A73-E7CA-1B51-9ABA3360B728}"/>
          </ac:spMkLst>
        </pc:spChg>
      </pc:sldChg>
      <pc:sldChg chg="modSp add del mod">
        <pc:chgData name="Andjelka Grujicic" userId="e7365894-d774-428a-a23d-47ce6bfa3f7d" providerId="ADAL" clId="{B23AA275-D143-4827-AAFB-296DDD8E3D8D}" dt="2025-05-19T13:24:05.798" v="2206" actId="47"/>
        <pc:sldMkLst>
          <pc:docMk/>
          <pc:sldMk cId="144226492" sldId="263"/>
        </pc:sldMkLst>
        <pc:spChg chg="mod">
          <ac:chgData name="Andjelka Grujicic" userId="e7365894-d774-428a-a23d-47ce6bfa3f7d" providerId="ADAL" clId="{B23AA275-D143-4827-AAFB-296DDD8E3D8D}" dt="2025-05-19T11:40:53.683" v="1580" actId="6549"/>
          <ac:spMkLst>
            <pc:docMk/>
            <pc:sldMk cId="144226492" sldId="263"/>
            <ac:spMk id="2" creationId="{1968DBC7-DE20-5D3E-3CC7-F4FDF9D0EDCE}"/>
          </ac:spMkLst>
        </pc:spChg>
        <pc:spChg chg="mod">
          <ac:chgData name="Andjelka Grujicic" userId="e7365894-d774-428a-a23d-47ce6bfa3f7d" providerId="ADAL" clId="{B23AA275-D143-4827-AAFB-296DDD8E3D8D}" dt="2025-05-19T11:39:51.431" v="1543" actId="6549"/>
          <ac:spMkLst>
            <pc:docMk/>
            <pc:sldMk cId="144226492" sldId="263"/>
            <ac:spMk id="3" creationId="{364BA62C-6654-0D25-A334-E0C9BA335456}"/>
          </ac:spMkLst>
        </pc:spChg>
      </pc:sldChg>
      <pc:sldChg chg="addSp delSp modSp add mod modTransition modAnim">
        <pc:chgData name="Andjelka Grujicic" userId="e7365894-d774-428a-a23d-47ce6bfa3f7d" providerId="ADAL" clId="{B23AA275-D143-4827-AAFB-296DDD8E3D8D}" dt="2025-05-19T14:02:30.062" v="3406" actId="207"/>
        <pc:sldMkLst>
          <pc:docMk/>
          <pc:sldMk cId="3121496747" sldId="264"/>
        </pc:sldMkLst>
        <pc:spChg chg="mod">
          <ac:chgData name="Andjelka Grujicic" userId="e7365894-d774-428a-a23d-47ce6bfa3f7d" providerId="ADAL" clId="{B23AA275-D143-4827-AAFB-296DDD8E3D8D}" dt="2025-05-19T13:57:04.297" v="3288" actId="20577"/>
          <ac:spMkLst>
            <pc:docMk/>
            <pc:sldMk cId="3121496747" sldId="264"/>
            <ac:spMk id="2" creationId="{1F0730B6-E98B-B097-4D96-3B92F1AA53D1}"/>
          </ac:spMkLst>
        </pc:spChg>
        <pc:spChg chg="del mod">
          <ac:chgData name="Andjelka Grujicic" userId="e7365894-d774-428a-a23d-47ce6bfa3f7d" providerId="ADAL" clId="{B23AA275-D143-4827-AAFB-296DDD8E3D8D}" dt="2025-05-19T13:10:20.090" v="1971" actId="478"/>
          <ac:spMkLst>
            <pc:docMk/>
            <pc:sldMk cId="3121496747" sldId="264"/>
            <ac:spMk id="3" creationId="{5B6A6997-ACE2-9FFC-A2BE-32C11493F357}"/>
          </ac:spMkLst>
        </pc:spChg>
        <pc:spChg chg="add del mod">
          <ac:chgData name="Andjelka Grujicic" userId="e7365894-d774-428a-a23d-47ce6bfa3f7d" providerId="ADAL" clId="{B23AA275-D143-4827-AAFB-296DDD8E3D8D}" dt="2025-05-19T13:10:20.105" v="1973"/>
          <ac:spMkLst>
            <pc:docMk/>
            <pc:sldMk cId="3121496747" sldId="264"/>
            <ac:spMk id="4" creationId="{C9C256E5-2805-BB4B-BC3E-8BB5AC9C9366}"/>
          </ac:spMkLst>
        </pc:spChg>
        <pc:spChg chg="add mod">
          <ac:chgData name="Andjelka Grujicic" userId="e7365894-d774-428a-a23d-47ce6bfa3f7d" providerId="ADAL" clId="{B23AA275-D143-4827-AAFB-296DDD8E3D8D}" dt="2025-05-19T14:02:30.062" v="3406" actId="207"/>
          <ac:spMkLst>
            <pc:docMk/>
            <pc:sldMk cId="3121496747" sldId="264"/>
            <ac:spMk id="5" creationId="{498C0F33-A6EC-B9FA-2011-F6BF9A10B932}"/>
          </ac:spMkLst>
        </pc:spChg>
        <pc:spChg chg="add mod">
          <ac:chgData name="Andjelka Grujicic" userId="e7365894-d774-428a-a23d-47ce6bfa3f7d" providerId="ADAL" clId="{B23AA275-D143-4827-AAFB-296DDD8E3D8D}" dt="2025-05-19T13:57:47.309" v="3292" actId="11530"/>
          <ac:spMkLst>
            <pc:docMk/>
            <pc:sldMk cId="3121496747" sldId="264"/>
            <ac:spMk id="6" creationId="{F80AEB4B-9B89-C58A-2BB7-9A427CB3D6CF}"/>
          </ac:spMkLst>
        </pc:spChg>
        <pc:spChg chg="add mod">
          <ac:chgData name="Andjelka Grujicic" userId="e7365894-d774-428a-a23d-47ce6bfa3f7d" providerId="ADAL" clId="{B23AA275-D143-4827-AAFB-296DDD8E3D8D}" dt="2025-05-19T13:57:53.549" v="3293" actId="11530"/>
          <ac:spMkLst>
            <pc:docMk/>
            <pc:sldMk cId="3121496747" sldId="264"/>
            <ac:spMk id="7" creationId="{5BBA2F8C-9245-FB13-5731-8ADE280FCE7C}"/>
          </ac:spMkLst>
        </pc:spChg>
        <pc:spChg chg="add mod">
          <ac:chgData name="Andjelka Grujicic" userId="e7365894-d774-428a-a23d-47ce6bfa3f7d" providerId="ADAL" clId="{B23AA275-D143-4827-AAFB-296DDD8E3D8D}" dt="2025-05-19T13:57:59.578" v="3294" actId="11530"/>
          <ac:spMkLst>
            <pc:docMk/>
            <pc:sldMk cId="3121496747" sldId="264"/>
            <ac:spMk id="8" creationId="{A06E7908-3BC3-6A18-F157-697F791206D0}"/>
          </ac:spMkLst>
        </pc:spChg>
        <pc:spChg chg="add del">
          <ac:chgData name="Andjelka Grujicic" userId="e7365894-d774-428a-a23d-47ce6bfa3f7d" providerId="ADAL" clId="{B23AA275-D143-4827-AAFB-296DDD8E3D8D}" dt="2025-05-19T13:57:26.772" v="3290" actId="478"/>
          <ac:spMkLst>
            <pc:docMk/>
            <pc:sldMk cId="3121496747" sldId="264"/>
            <ac:spMk id="9" creationId="{F025172D-BC4D-0653-5885-C0202B350ED1}"/>
          </ac:spMkLst>
        </pc:spChg>
      </pc:sldChg>
      <pc:sldChg chg="addSp modSp add mod modTransition">
        <pc:chgData name="Andjelka Grujicic" userId="e7365894-d774-428a-a23d-47ce6bfa3f7d" providerId="ADAL" clId="{B23AA275-D143-4827-AAFB-296DDD8E3D8D}" dt="2025-05-19T14:07:15.374" v="3497" actId="1036"/>
        <pc:sldMkLst>
          <pc:docMk/>
          <pc:sldMk cId="698698194" sldId="265"/>
        </pc:sldMkLst>
        <pc:spChg chg="mod">
          <ac:chgData name="Andjelka Grujicic" userId="e7365894-d774-428a-a23d-47ce6bfa3f7d" providerId="ADAL" clId="{B23AA275-D143-4827-AAFB-296DDD8E3D8D}" dt="2025-05-19T14:06:30.677" v="3484" actId="1035"/>
          <ac:spMkLst>
            <pc:docMk/>
            <pc:sldMk cId="698698194" sldId="265"/>
            <ac:spMk id="2" creationId="{4F9CF561-ECD7-01AC-0B50-09FCAB7E4312}"/>
          </ac:spMkLst>
        </pc:spChg>
        <pc:spChg chg="mod">
          <ac:chgData name="Andjelka Grujicic" userId="e7365894-d774-428a-a23d-47ce6bfa3f7d" providerId="ADAL" clId="{B23AA275-D143-4827-AAFB-296DDD8E3D8D}" dt="2025-05-19T14:06:27.626" v="3477" actId="1035"/>
          <ac:spMkLst>
            <pc:docMk/>
            <pc:sldMk cId="698698194" sldId="265"/>
            <ac:spMk id="3" creationId="{E3297468-7B3D-E39F-4780-6BDB345C6A15}"/>
          </ac:spMkLst>
        </pc:spChg>
        <pc:spChg chg="add mod">
          <ac:chgData name="Andjelka Grujicic" userId="e7365894-d774-428a-a23d-47ce6bfa3f7d" providerId="ADAL" clId="{B23AA275-D143-4827-AAFB-296DDD8E3D8D}" dt="2025-05-19T14:06:20.954" v="3462" actId="1076"/>
          <ac:spMkLst>
            <pc:docMk/>
            <pc:sldMk cId="698698194" sldId="265"/>
            <ac:spMk id="4" creationId="{21C211F5-52E7-1511-A3B7-3FB817975C46}"/>
          </ac:spMkLst>
        </pc:spChg>
        <pc:spChg chg="add mod">
          <ac:chgData name="Andjelka Grujicic" userId="e7365894-d774-428a-a23d-47ce6bfa3f7d" providerId="ADAL" clId="{B23AA275-D143-4827-AAFB-296DDD8E3D8D}" dt="2025-05-19T14:07:15.374" v="3497" actId="1036"/>
          <ac:spMkLst>
            <pc:docMk/>
            <pc:sldMk cId="698698194" sldId="265"/>
            <ac:spMk id="5" creationId="{E76B2ED0-9D52-E641-9B8C-9C4D4C8AFC8F}"/>
          </ac:spMkLst>
        </pc:spChg>
        <pc:spChg chg="add mod">
          <ac:chgData name="Andjelka Grujicic" userId="e7365894-d774-428a-a23d-47ce6bfa3f7d" providerId="ADAL" clId="{B23AA275-D143-4827-AAFB-296DDD8E3D8D}" dt="2025-05-19T14:07:07.551" v="3493" actId="1035"/>
          <ac:spMkLst>
            <pc:docMk/>
            <pc:sldMk cId="698698194" sldId="265"/>
            <ac:spMk id="6" creationId="{C5848F60-2469-CA18-DB42-0B3DA87EF04A}"/>
          </ac:spMkLst>
        </pc:spChg>
      </pc:sldChg>
      <pc:sldMasterChg chg="modTransition modSldLayout">
        <pc:chgData name="Andjelka Grujicic" userId="e7365894-d774-428a-a23d-47ce6bfa3f7d" providerId="ADAL" clId="{B23AA275-D143-4827-AAFB-296DDD8E3D8D}" dt="2025-05-19T13:52:49.212" v="3268"/>
        <pc:sldMasterMkLst>
          <pc:docMk/>
          <pc:sldMasterMk cId="3133209046" sldId="2147483648"/>
        </pc:sldMasterMkLst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2965741750" sldId="2147483649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3177749320" sldId="2147483650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2079464486" sldId="2147483651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785438385" sldId="2147483652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1235408538" sldId="2147483653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3872371568" sldId="2147483654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955835937" sldId="2147483655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1402726225" sldId="2147483656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2062333822" sldId="2147483657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2808860396" sldId="2147483658"/>
          </pc:sldLayoutMkLst>
        </pc:sldLayoutChg>
        <pc:sldLayoutChg chg="modTransition">
          <pc:chgData name="Andjelka Grujicic" userId="e7365894-d774-428a-a23d-47ce6bfa3f7d" providerId="ADAL" clId="{B23AA275-D143-4827-AAFB-296DDD8E3D8D}" dt="2025-05-19T13:52:49.212" v="3268"/>
          <pc:sldLayoutMkLst>
            <pc:docMk/>
            <pc:sldMasterMk cId="3133209046" sldId="2147483648"/>
            <pc:sldLayoutMk cId="77279700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81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731" y="365125"/>
            <a:ext cx="9948183" cy="1059543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2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732" y="1825625"/>
            <a:ext cx="9948182" cy="4730296"/>
          </a:xfrm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Myriad Pro" panose="020B0503030403020204" pitchFamily="34" charset="0"/>
              </a:defRPr>
            </a:lvl1pPr>
            <a:lvl2pPr>
              <a:defRPr>
                <a:solidFill>
                  <a:schemeClr val="tx1"/>
                </a:solidFill>
                <a:latin typeface="Myriad Pro" panose="020B0503030403020204" pitchFamily="34" charset="0"/>
              </a:defRPr>
            </a:lvl2pPr>
            <a:lvl3pPr>
              <a:defRPr>
                <a:solidFill>
                  <a:schemeClr val="tx1"/>
                </a:solidFill>
                <a:latin typeface="Myriad Pro" panose="020B0503030403020204" pitchFamily="34" charset="0"/>
              </a:defRPr>
            </a:lvl3pPr>
            <a:lvl4pPr>
              <a:defRPr>
                <a:solidFill>
                  <a:schemeClr val="tx1"/>
                </a:solidFill>
                <a:latin typeface="Myriad Pro" panose="020B0503030403020204" pitchFamily="34" charset="0"/>
              </a:defRPr>
            </a:lvl4pPr>
            <a:lvl5pPr>
              <a:defRPr>
                <a:solidFill>
                  <a:schemeClr val="tx1"/>
                </a:solidFill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19/05/2025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o.int/campaigns/world-no-tobacco-day/202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Светски дан без дувана 2025.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ts val="4200"/>
              </a:lnSpc>
              <a:buNone/>
            </a:pPr>
            <a:r>
              <a:rPr lang="sr-Cyrl-RS" sz="2800" b="1" dirty="0">
                <a:solidFill>
                  <a:srgbClr val="3C4245"/>
                </a:solidFill>
                <a:latin typeface="Noto Sans" panose="020B0502040504020204" pitchFamily="34" charset="0"/>
              </a:rPr>
              <a:t>посвећен</a:t>
            </a:r>
            <a:r>
              <a:rPr lang="sr-Cyrl-RS" sz="2800" b="1" dirty="0">
                <a:solidFill>
                  <a:srgbClr val="3C4245"/>
                </a:solidFill>
                <a:effectLst/>
                <a:latin typeface="Noto Sans" panose="020B0502040504020204" pitchFamily="34" charset="0"/>
              </a:rPr>
              <a:t> разоткривању тактика </a:t>
            </a:r>
          </a:p>
          <a:p>
            <a:pPr algn="ctr">
              <a:lnSpc>
                <a:spcPts val="4200"/>
              </a:lnSpc>
              <a:buNone/>
            </a:pPr>
            <a:r>
              <a:rPr lang="sr-Cyrl-RS" sz="2800" b="1" dirty="0">
                <a:solidFill>
                  <a:srgbClr val="3C4245"/>
                </a:solidFill>
                <a:effectLst/>
                <a:latin typeface="Noto Sans" panose="020B0502040504020204" pitchFamily="34" charset="0"/>
              </a:rPr>
              <a:t>дуванске индустрије</a:t>
            </a:r>
          </a:p>
          <a:p>
            <a:pPr algn="ctr">
              <a:lnSpc>
                <a:spcPts val="4200"/>
              </a:lnSpc>
              <a:buNone/>
            </a:pPr>
            <a:endParaRPr lang="sr-Cyrl-RS" sz="2800" b="1" dirty="0">
              <a:solidFill>
                <a:srgbClr val="3C4245"/>
              </a:solidFill>
              <a:latin typeface="Noto Sans" panose="020B0502040504020204" pitchFamily="34" charset="0"/>
            </a:endParaRPr>
          </a:p>
          <a:p>
            <a:pPr algn="ctr">
              <a:lnSpc>
                <a:spcPts val="4200"/>
              </a:lnSpc>
              <a:buNone/>
            </a:pP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effectLst/>
                <a:latin typeface="Noto Sans" panose="020B0502040504020204" pitchFamily="34" charset="0"/>
              </a:rPr>
              <a:t>Bright products. Dark intentions.</a:t>
            </a:r>
          </a:p>
          <a:p>
            <a:pPr marL="0" indent="0" algn="ctr">
              <a:lnSpc>
                <a:spcPts val="4200"/>
              </a:lnSpc>
              <a:buNone/>
            </a:pP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effectLst/>
                <a:latin typeface="Noto Sans" panose="020B0502040504020204" pitchFamily="34" charset="0"/>
              </a:rPr>
              <a:t>Unmasking the Appeal</a:t>
            </a:r>
            <a:endParaRPr lang="sr-Cyrl-RS" sz="2800" b="1" i="1" dirty="0">
              <a:solidFill>
                <a:schemeClr val="accent2">
                  <a:lumMod val="50000"/>
                </a:schemeClr>
              </a:solidFill>
              <a:effectLst/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sr-Cyrl-RS" sz="1400" dirty="0"/>
          </a:p>
          <a:p>
            <a:pPr marL="0" indent="0">
              <a:buNone/>
            </a:pPr>
            <a:endParaRPr lang="sr-Cyrl-RS" sz="1400" dirty="0"/>
          </a:p>
          <a:p>
            <a:pPr marL="0" indent="0">
              <a:buNone/>
            </a:pPr>
            <a:endParaRPr lang="sr-Cyrl-RS" sz="1400" i="1" dirty="0"/>
          </a:p>
          <a:p>
            <a:pPr marL="0" indent="0" algn="ctr">
              <a:buNone/>
            </a:pPr>
            <a:r>
              <a:rPr lang="en-GB" sz="1600" i="1" dirty="0">
                <a:hlinkClick r:id="rId2"/>
              </a:rPr>
              <a:t>https://www.who.int/campaigns/world-no-tobacco-day/2025</a:t>
            </a:r>
            <a:r>
              <a:rPr lang="sr-Cyrl-RS" sz="1600" i="1" dirty="0"/>
              <a:t> 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D300-9CE5-9E83-2303-EDC90786F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Зашто ова тема?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C9ED0-D30D-2499-09AF-AE1915F0B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731" y="1652410"/>
            <a:ext cx="10416269" cy="4730296"/>
          </a:xfrm>
        </p:spPr>
        <p:txBody>
          <a:bodyPr/>
          <a:lstStyle/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kumimoji="0" lang="sr-Cyrl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Један од главних изазова у области јавног здравља – </a:t>
            </a:r>
            <a:r>
              <a:rPr kumimoji="0" lang="sr-Cyrl-R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привлачност дуванских производа, посебно међу младима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endParaRPr kumimoji="0" lang="sr-Cyrl-RS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lang="sr-Cyrl-R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Индустрија континуирано тражи начине да ове производе учини што атрактивнијим за најмлађу популацију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endParaRPr kumimoji="0" lang="sr-Latn-R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lang="sr-Cyrl-R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Разо</a:t>
            </a:r>
            <a:r>
              <a:rPr kumimoji="0" lang="sr-Cyrl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ткривањем </a:t>
            </a:r>
            <a:r>
              <a:rPr kumimoji="0" lang="sr-Cyrl-R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маркетиншких и дизајнерских трикова</a:t>
            </a:r>
            <a:r>
              <a:rPr kumimoji="0" lang="sr-Cyrl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постиже се боља информисаност јавности, са циљем да се смањи интересовање за дуван и никотин</a:t>
            </a:r>
            <a:endParaRPr lang="sr-Latn-R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5207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4DB7A-10DC-8D7B-62F9-C9CDA9040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730B6-E98B-B097-4D96-3B92F1AA5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731" y="122751"/>
            <a:ext cx="9948183" cy="1059543"/>
          </a:xfrm>
        </p:spPr>
        <p:txBody>
          <a:bodyPr/>
          <a:lstStyle/>
          <a:p>
            <a:r>
              <a:rPr lang="sr-Cyrl-RS" dirty="0"/>
              <a:t>Тактике дуванске индустрије</a:t>
            </a:r>
            <a:r>
              <a:rPr lang="sr-Latn-RS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8C0F33-A6EC-B9FA-2011-F6BF9A10B932}"/>
              </a:ext>
            </a:extLst>
          </p:cNvPr>
          <p:cNvSpPr txBox="1"/>
          <p:nvPr/>
        </p:nvSpPr>
        <p:spPr>
          <a:xfrm>
            <a:off x="3910988" y="1033254"/>
            <a:ext cx="7803615" cy="14018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R="0" lvl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Привлачна реклама</a:t>
            </a:r>
            <a:endParaRPr lang="ru-RU" sz="2400" dirty="0">
              <a:solidFill>
                <a:prstClr val="black">
                  <a:lumMod val="75000"/>
                  <a:lumOff val="25000"/>
                </a:prst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R="0" lvl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модеран изглед, живописне боје и заводљив</a:t>
            </a:r>
            <a:r>
              <a:rPr kumimoji="0" lang="sr-Cyrl-R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укуси - циљање млађих потрошача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0AEB4B-9B89-C58A-2BB7-9A427CB3D6CF}"/>
              </a:ext>
            </a:extLst>
          </p:cNvPr>
          <p:cNvSpPr txBox="1"/>
          <p:nvPr/>
        </p:nvSpPr>
        <p:spPr>
          <a:xfrm>
            <a:off x="3051672" y="2484994"/>
            <a:ext cx="8094786" cy="102723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R="0" lvl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Дигиталне платформе</a:t>
            </a:r>
          </a:p>
          <a:p>
            <a:pPr marR="0" lvl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законски доступни канали маркетинга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BA2F8C-9245-FB13-5731-8ADE280FCE7C}"/>
              </a:ext>
            </a:extLst>
          </p:cNvPr>
          <p:cNvSpPr txBox="1"/>
          <p:nvPr/>
        </p:nvSpPr>
        <p:spPr>
          <a:xfrm>
            <a:off x="1974915" y="3557155"/>
            <a:ext cx="8242169" cy="14018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R="0" lvl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Атрактиван изглед производа</a:t>
            </a:r>
            <a:endParaRPr lang="ru-RU" sz="2400" dirty="0">
              <a:solidFill>
                <a:prstClr val="black">
                  <a:lumMod val="75000"/>
                  <a:lumOff val="25000"/>
                </a:prst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R="0" lvl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подсећају на дечје посластице или цртане јунаке, повећава се привлачност код најмлађих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E7908-3BC3-6A18-F157-697F791206D0}"/>
              </a:ext>
            </a:extLst>
          </p:cNvPr>
          <p:cNvSpPr txBox="1"/>
          <p:nvPr/>
        </p:nvSpPr>
        <p:spPr>
          <a:xfrm>
            <a:off x="1608463" y="5004297"/>
            <a:ext cx="7884404" cy="17763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Адитиви и средства за лакшу употребу</a:t>
            </a:r>
            <a:endParaRPr lang="ru-RU" sz="2400" dirty="0">
              <a:solidFill>
                <a:prstClr val="black">
                  <a:lumMod val="75000"/>
                  <a:lumOff val="25000"/>
                </a:prst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употреба супстанци које ублажавају укус или утицај никотина - корисници лакше започињу и настављају употребу, смањујући шансе за прекид</a:t>
            </a:r>
          </a:p>
        </p:txBody>
      </p:sp>
    </p:spTree>
    <p:extLst>
      <p:ext uri="{BB962C8B-B14F-4D97-AF65-F5344CB8AC3E}">
        <p14:creationId xmlns:p14="http://schemas.microsoft.com/office/powerpoint/2010/main" val="31214967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229BC-B8F7-14D1-C691-924BA12B3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D739-65D6-9F6C-0CA8-2F3B41786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Законска регулатива широм Европе...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C902-E5AC-0A10-AF87-8D2B60E71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561" y="1652410"/>
            <a:ext cx="10416269" cy="4730296"/>
          </a:xfrm>
        </p:spPr>
        <p:txBody>
          <a:bodyPr>
            <a:normAutofit/>
          </a:bodyPr>
          <a:lstStyle/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endParaRPr lang="sr-Cyrl-R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lang="sr-Cyrl-RS" b="1" dirty="0">
                <a:solidFill>
                  <a:schemeClr val="accent2">
                    <a:lumMod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Само четири земље </a:t>
            </a:r>
            <a:r>
              <a:rPr lang="sr-Cyrl-RS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у европском региону СЗО потпуно забрањују све укусе у дуванским производима</a:t>
            </a: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lang="sr-Cyrl-RS" b="1" dirty="0">
                <a:solidFill>
                  <a:schemeClr val="accent2">
                    <a:lumMod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Само једанаест земаља</a:t>
            </a:r>
            <a:r>
              <a:rPr lang="sr-Cyrl-RS" b="1" dirty="0">
                <a:solidFill>
                  <a:schemeClr val="accent2">
                    <a:lumMod val="50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sr-Cyrl-RS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има потпуну забрану рекламирања, промоције и спонзорстава е-цигарета</a:t>
            </a: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lang="sr-Cyrl-RS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Већина земаља, </a:t>
            </a:r>
            <a:r>
              <a:rPr lang="sr-Cyrl-RS" b="1" dirty="0">
                <a:solidFill>
                  <a:schemeClr val="accent2">
                    <a:lumMod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њих 36</a:t>
            </a:r>
            <a:r>
              <a:rPr lang="sr-Cyrl-RS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има само делимичне забране</a:t>
            </a: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r>
              <a:rPr lang="sr-Cyrl-RS" b="1" dirty="0">
                <a:solidFill>
                  <a:schemeClr val="accent2">
                    <a:lumMod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Чак шест земаља </a:t>
            </a:r>
            <a:r>
              <a:rPr lang="sr-Cyrl-RS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нема никакве прописе у погледу рекламирања</a:t>
            </a: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endParaRPr lang="sr-Latn-R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2507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61063-B743-4A70-0EBC-3FB65BABE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CF561-ECD7-01AC-0B50-09FCAB7E4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731" y="265972"/>
            <a:ext cx="9948183" cy="1059543"/>
          </a:xfrm>
        </p:spPr>
        <p:txBody>
          <a:bodyPr/>
          <a:lstStyle/>
          <a:p>
            <a:r>
              <a:rPr lang="sr-Cyrl-RS" dirty="0"/>
              <a:t>Стање у Србији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97468-7B3D-E39F-4780-6BDB345C6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210" y="1354951"/>
            <a:ext cx="10748790" cy="4730296"/>
          </a:xfrm>
        </p:spPr>
        <p:txBody>
          <a:bodyPr>
            <a:normAutofit/>
          </a:bodyPr>
          <a:lstStyle/>
          <a:p>
            <a:pPr marL="0" indent="0" defTabSz="457200">
              <a:lnSpc>
                <a:spcPct val="100000"/>
              </a:lnSpc>
              <a:spcAft>
                <a:spcPts val="1200"/>
              </a:spcAft>
              <a:buClr>
                <a:srgbClr val="A53010"/>
              </a:buClr>
              <a:buNone/>
              <a:defRPr/>
            </a:pPr>
            <a:r>
              <a:rPr lang="ru-RU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Законска регулатива којом се регулише промет, употреба и рекламирање сродних дуванских производа и електронских цигарета (укључујући и производе са укусима):</a:t>
            </a:r>
          </a:p>
          <a:p>
            <a:pPr defTabSz="457200">
              <a:lnSpc>
                <a:spcPct val="100000"/>
              </a:lnSpc>
              <a:buClr>
                <a:srgbClr val="A53010"/>
              </a:buClr>
              <a:defRPr/>
            </a:pPr>
            <a:endParaRPr lang="sr-Cyrl-RS" dirty="0">
              <a:solidFill>
                <a:schemeClr val="tx1">
                  <a:lumMod val="65000"/>
                  <a:lumOff val="35000"/>
                </a:schemeClr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 defTabSz="457200">
              <a:lnSpc>
                <a:spcPct val="100000"/>
              </a:lnSpc>
              <a:buClr>
                <a:srgbClr val="A53010"/>
              </a:buClr>
              <a:buNone/>
              <a:defRPr/>
            </a:pPr>
            <a:endParaRPr lang="sr-Latn-R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C211F5-52E7-1511-A3B7-3FB817975C46}"/>
              </a:ext>
            </a:extLst>
          </p:cNvPr>
          <p:cNvSpPr txBox="1"/>
          <p:nvPr/>
        </p:nvSpPr>
        <p:spPr>
          <a:xfrm>
            <a:off x="1574583" y="3896371"/>
            <a:ext cx="8359787" cy="8512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120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200" b="1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Препознаје их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Закон о дувану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– омогућен несметан пласман на тржиште и њихова продаја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6B2ED0-9D52-E641-9B8C-9C4D4C8AFC8F}"/>
              </a:ext>
            </a:extLst>
          </p:cNvPr>
          <p:cNvSpPr txBox="1"/>
          <p:nvPr/>
        </p:nvSpPr>
        <p:spPr>
          <a:xfrm>
            <a:off x="1574583" y="4811704"/>
            <a:ext cx="8359787" cy="16004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R="0" lvl="1" algn="l" defTabSz="4572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1200"/>
              </a:spcAft>
              <a:buClr>
                <a:srgbClr val="A53010"/>
              </a:buClr>
              <a:buSzTx/>
              <a:tabLst/>
              <a:defRPr/>
            </a:pPr>
            <a:r>
              <a:rPr kumimoji="0" lang="ru-RU" sz="2200" b="1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НЕ препознаје их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Закон о заштити становништва од изложености дуванском диму 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– спорно питање изложености и ограничења у вези са конзумирањем у јавном простору</a:t>
            </a:r>
            <a:endParaRPr kumimoji="0" lang="sr-Cyrl-RS" sz="22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848F60-2469-CA18-DB42-0B3DA87EF04A}"/>
              </a:ext>
            </a:extLst>
          </p:cNvPr>
          <p:cNvSpPr txBox="1"/>
          <p:nvPr/>
        </p:nvSpPr>
        <p:spPr>
          <a:xfrm>
            <a:off x="1574583" y="2604474"/>
            <a:ext cx="8359787" cy="12258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sr-Cyrl-RS" sz="2200" b="1" u="sng" dirty="0">
                <a:solidFill>
                  <a:prstClr val="black">
                    <a:lumMod val="65000"/>
                    <a:lumOff val="35000"/>
                  </a:prst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</a:t>
            </a:r>
            <a:r>
              <a:rPr kumimoji="0" lang="sr-Cyrl-RS" sz="2200" b="1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репознаје их</a:t>
            </a:r>
            <a:r>
              <a:rPr kumimoji="0" lang="sr-Cyrl-RS" sz="2200" b="1" i="0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kumimoji="0" lang="sr-Cyrl-RS" sz="2200" b="1" i="0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Закон о оглашавању </a:t>
            </a:r>
            <a:r>
              <a:rPr kumimoji="0" lang="sr-Cyrl-R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– за њих важе иста ограничења као када је реч о дуванским производима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986981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BBB3B-2AE2-226A-8846-81395DD13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FACB7-CC53-149A-36FC-E1FE04712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731" y="310040"/>
            <a:ext cx="9948183" cy="1059543"/>
          </a:xfrm>
        </p:spPr>
        <p:txBody>
          <a:bodyPr/>
          <a:lstStyle/>
          <a:p>
            <a:r>
              <a:rPr lang="sr-Cyrl-RS" dirty="0"/>
              <a:t>Циљ глобалне кампање 2025.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39395-FC4D-D274-3C4E-FD26526D3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356" y="1432070"/>
            <a:ext cx="10223558" cy="4730296"/>
          </a:xfrm>
        </p:spPr>
        <p:txBody>
          <a:bodyPr>
            <a:normAutofit/>
          </a:bodyPr>
          <a:lstStyle/>
          <a:p>
            <a:pPr defTabSz="457200">
              <a:lnSpc>
                <a:spcPct val="100000"/>
              </a:lnSpc>
              <a:spcAft>
                <a:spcPts val="1200"/>
              </a:spcAft>
              <a:buClr>
                <a:srgbClr val="A53010"/>
              </a:buClr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Расветлити начине на које индустрија продаје зависност</a:t>
            </a:r>
            <a:r>
              <a:rPr lang="ru-RU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- р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азоткривање маркетиншких и дизајнерских трикова</a:t>
            </a:r>
          </a:p>
          <a:p>
            <a:pPr defTabSz="457200">
              <a:lnSpc>
                <a:spcPct val="100000"/>
              </a:lnSpc>
              <a:spcAft>
                <a:spcPts val="1200"/>
              </a:spcAft>
              <a:buClr>
                <a:srgbClr val="A53010"/>
              </a:buClr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Подизање свести јавности о манипулативним стратегијама које дуванска индустрија користи како би привукла нове кориснике</a:t>
            </a:r>
          </a:p>
          <a:p>
            <a:pPr defTabSz="457200">
              <a:lnSpc>
                <a:spcPct val="100000"/>
              </a:lnSpc>
              <a:spcAft>
                <a:spcPts val="1200"/>
              </a:spcAft>
              <a:buClr>
                <a:srgbClr val="A53010"/>
              </a:buClr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Информисање и оснаживање грађана - родитеља, наставника и младих људи, да препознају ризике и донесу информисане одлуке</a:t>
            </a:r>
          </a:p>
          <a:p>
            <a:pPr defTabSz="457200">
              <a:lnSpc>
                <a:spcPct val="100000"/>
              </a:lnSpc>
              <a:spcAft>
                <a:spcPts val="1200"/>
              </a:spcAft>
              <a:buClr>
                <a:srgbClr val="A53010"/>
              </a:buClr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Смањење интересовања за дуван и никотин, нарочито међу младима</a:t>
            </a:r>
          </a:p>
          <a:p>
            <a:pPr defTabSz="457200">
              <a:lnSpc>
                <a:spcPct val="100000"/>
              </a:lnSpc>
              <a:spcAft>
                <a:spcPts val="1200"/>
              </a:spcAft>
              <a:buClr>
                <a:srgbClr val="A53010"/>
              </a:buClr>
              <a:defRPr/>
            </a:pPr>
            <a:r>
              <a:rPr lang="ru-RU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тварање окружења у коме је мања вероватноћа да ће млади уопште започети употребу дуванских производа</a:t>
            </a:r>
          </a:p>
        </p:txBody>
      </p:sp>
    </p:spTree>
    <p:extLst>
      <p:ext uri="{BB962C8B-B14F-4D97-AF65-F5344CB8AC3E}">
        <p14:creationId xmlns:p14="http://schemas.microsoft.com/office/powerpoint/2010/main" val="39038660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 advClick="0" advTm="25000">
        <p15:prstTrans prst="peelOff"/>
      </p:transition>
    </mc:Choice>
    <mc:Fallback>
      <p:transition spd="slow" advClick="0" advTm="2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364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Noto Sans</vt:lpstr>
      <vt:lpstr>Wingdings 3</vt:lpstr>
      <vt:lpstr>Office Theme</vt:lpstr>
      <vt:lpstr>PowerPoint Presentation</vt:lpstr>
      <vt:lpstr>Светски дан без дувана 2025.</vt:lpstr>
      <vt:lpstr>Зашто ова тема?</vt:lpstr>
      <vt:lpstr>Тактике дуванске индустрије?</vt:lpstr>
      <vt:lpstr>Законска регулатива широм Европе...</vt:lpstr>
      <vt:lpstr>Стање у Србији</vt:lpstr>
      <vt:lpstr>Циљ глобалне кампање 2025.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Andjelka Grujicic</cp:lastModifiedBy>
  <cp:revision>18</cp:revision>
  <dcterms:created xsi:type="dcterms:W3CDTF">2022-01-21T07:17:49Z</dcterms:created>
  <dcterms:modified xsi:type="dcterms:W3CDTF">2025-05-19T14:07:22Z</dcterms:modified>
</cp:coreProperties>
</file>