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316" r:id="rId2"/>
    <p:sldId id="368" r:id="rId3"/>
    <p:sldId id="367" r:id="rId4"/>
    <p:sldId id="386" r:id="rId5"/>
    <p:sldId id="373" r:id="rId6"/>
    <p:sldId id="370" r:id="rId7"/>
    <p:sldId id="387" r:id="rId8"/>
    <p:sldId id="390" r:id="rId9"/>
    <p:sldId id="388" r:id="rId10"/>
    <p:sldId id="389" r:id="rId11"/>
    <p:sldId id="317" r:id="rId12"/>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1F8234-B18C-4820-A8C8-9572F55B4727}" v="117" dt="2025-09-19T11:52:43.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141" autoAdjust="0"/>
  </p:normalViewPr>
  <p:slideViewPr>
    <p:cSldViewPr snapToGrid="0">
      <p:cViewPr varScale="1">
        <p:scale>
          <a:sx n="81" d="100"/>
          <a:sy n="81" d="100"/>
        </p:scale>
        <p:origin x="102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ja Markovic" userId="eede1524-b2d5-4f30-b4f0-aed00750f43d" providerId="ADAL" clId="{374D6DD6-DD03-466F-97D3-EA86505269CA}"/>
    <pc:docChg chg="undo redo custSel addSld delSld modSld addMainMaster delMainMaster modMainMaster modShowInfo">
      <pc:chgData name="Marija Markovic" userId="eede1524-b2d5-4f30-b4f0-aed00750f43d" providerId="ADAL" clId="{374D6DD6-DD03-466F-97D3-EA86505269CA}" dt="2024-04-29T11:33:56.572" v="210"/>
      <pc:docMkLst>
        <pc:docMk/>
      </pc:docMkLst>
      <pc:sldChg chg="del">
        <pc:chgData name="Marija Markovic" userId="eede1524-b2d5-4f30-b4f0-aed00750f43d" providerId="ADAL" clId="{374D6DD6-DD03-466F-97D3-EA86505269CA}" dt="2024-04-29T11:07:39.262" v="22" actId="2696"/>
        <pc:sldMkLst>
          <pc:docMk/>
          <pc:sldMk cId="982052647" sldId="256"/>
        </pc:sldMkLst>
      </pc:sldChg>
      <pc:sldChg chg="modSp mod modTransition modAnim">
        <pc:chgData name="Marija Markovic" userId="eede1524-b2d5-4f30-b4f0-aed00750f43d" providerId="ADAL" clId="{374D6DD6-DD03-466F-97D3-EA86505269CA}" dt="2024-04-29T11:33:45.405" v="209"/>
        <pc:sldMkLst>
          <pc:docMk/>
          <pc:sldMk cId="1825700007" sldId="261"/>
        </pc:sldMkLst>
      </pc:sldChg>
      <pc:sldChg chg="modSp mod modTransition">
        <pc:chgData name="Marija Markovic" userId="eede1524-b2d5-4f30-b4f0-aed00750f43d" providerId="ADAL" clId="{374D6DD6-DD03-466F-97D3-EA86505269CA}" dt="2024-04-29T11:33:56.572" v="210"/>
        <pc:sldMkLst>
          <pc:docMk/>
          <pc:sldMk cId="926939545" sldId="263"/>
        </pc:sldMkLst>
      </pc:sldChg>
      <pc:sldChg chg="modSp mod modTransition modClrScheme modAnim chgLayout">
        <pc:chgData name="Marija Markovic" userId="eede1524-b2d5-4f30-b4f0-aed00750f43d" providerId="ADAL" clId="{374D6DD6-DD03-466F-97D3-EA86505269CA}" dt="2024-04-29T11:21:50.531" v="176"/>
        <pc:sldMkLst>
          <pc:docMk/>
          <pc:sldMk cId="794363501" sldId="265"/>
        </pc:sldMkLst>
      </pc:sldChg>
      <pc:sldChg chg="modSp mod modTransition setBg">
        <pc:chgData name="Marija Markovic" userId="eede1524-b2d5-4f30-b4f0-aed00750f43d" providerId="ADAL" clId="{374D6DD6-DD03-466F-97D3-EA86505269CA}" dt="2024-04-29T11:20:50.201" v="165"/>
        <pc:sldMkLst>
          <pc:docMk/>
          <pc:sldMk cId="1507836459" sldId="299"/>
        </pc:sldMkLst>
      </pc:sldChg>
      <pc:sldChg chg="modSp mod modTransition modClrScheme modAnim chgLayout">
        <pc:chgData name="Marija Markovic" userId="eede1524-b2d5-4f30-b4f0-aed00750f43d" providerId="ADAL" clId="{374D6DD6-DD03-466F-97D3-EA86505269CA}" dt="2024-04-29T11:33:25.556" v="207"/>
        <pc:sldMkLst>
          <pc:docMk/>
          <pc:sldMk cId="4236753820" sldId="310"/>
        </pc:sldMkLst>
      </pc:sldChg>
      <pc:sldChg chg="modSp mod modTransition">
        <pc:chgData name="Marija Markovic" userId="eede1524-b2d5-4f30-b4f0-aed00750f43d" providerId="ADAL" clId="{374D6DD6-DD03-466F-97D3-EA86505269CA}" dt="2024-04-29T11:20:50.201" v="165"/>
        <pc:sldMkLst>
          <pc:docMk/>
          <pc:sldMk cId="2445457049" sldId="316"/>
        </pc:sldMkLst>
      </pc:sldChg>
      <pc:sldChg chg="modTransition">
        <pc:chgData name="Marija Markovic" userId="eede1524-b2d5-4f30-b4f0-aed00750f43d" providerId="ADAL" clId="{374D6DD6-DD03-466F-97D3-EA86505269CA}" dt="2024-04-29T11:29:49.471" v="203"/>
        <pc:sldMkLst>
          <pc:docMk/>
          <pc:sldMk cId="3136853492" sldId="317"/>
        </pc:sldMkLst>
      </pc:sldChg>
      <pc:sldChg chg="modSp mod modTransition modAnim">
        <pc:chgData name="Marija Markovic" userId="eede1524-b2d5-4f30-b4f0-aed00750f43d" providerId="ADAL" clId="{374D6DD6-DD03-466F-97D3-EA86505269CA}" dt="2024-04-29T11:33:13.195" v="205"/>
        <pc:sldMkLst>
          <pc:docMk/>
          <pc:sldMk cId="1923456102" sldId="318"/>
        </pc:sldMkLst>
      </pc:sldChg>
      <pc:sldChg chg="new del">
        <pc:chgData name="Marija Markovic" userId="eede1524-b2d5-4f30-b4f0-aed00750f43d" providerId="ADAL" clId="{374D6DD6-DD03-466F-97D3-EA86505269CA}" dt="2024-04-29T11:15:51.967" v="92" actId="2696"/>
        <pc:sldMkLst>
          <pc:docMk/>
          <pc:sldMk cId="3014647458" sldId="319"/>
        </pc:sldMkLst>
      </pc:sldChg>
      <pc:sldChg chg="modSp add mod modTransition modAnim">
        <pc:chgData name="Marija Markovic" userId="eede1524-b2d5-4f30-b4f0-aed00750f43d" providerId="ADAL" clId="{374D6DD6-DD03-466F-97D3-EA86505269CA}" dt="2024-04-29T11:33:33.218" v="208"/>
        <pc:sldMkLst>
          <pc:docMk/>
          <pc:sldMk cId="165466678" sldId="360"/>
        </pc:sldMkLst>
      </pc:sldChg>
      <pc:sldMasterChg chg="del delSldLayout">
        <pc:chgData name="Marija Markovic" userId="eede1524-b2d5-4f30-b4f0-aed00750f43d" providerId="ADAL" clId="{374D6DD6-DD03-466F-97D3-EA86505269CA}" dt="2024-04-29T11:07:39.262" v="22" actId="2696"/>
        <pc:sldMasterMkLst>
          <pc:docMk/>
          <pc:sldMasterMk cId="1449242906" sldId="2147483648"/>
        </pc:sldMasterMkLst>
        <pc:sldLayoutChg chg="del">
          <pc:chgData name="Marija Markovic" userId="eede1524-b2d5-4f30-b4f0-aed00750f43d" providerId="ADAL" clId="{374D6DD6-DD03-466F-97D3-EA86505269CA}" dt="2024-04-29T11:07:39.262" v="22" actId="2696"/>
          <pc:sldLayoutMkLst>
            <pc:docMk/>
            <pc:sldMasterMk cId="1449242906" sldId="2147483648"/>
            <pc:sldLayoutMk cId="3244845597" sldId="2147483649"/>
          </pc:sldLayoutMkLst>
        </pc:sldLayoutChg>
        <pc:sldLayoutChg chg="del">
          <pc:chgData name="Marija Markovic" userId="eede1524-b2d5-4f30-b4f0-aed00750f43d" providerId="ADAL" clId="{374D6DD6-DD03-466F-97D3-EA86505269CA}" dt="2024-04-29T11:07:39.262" v="22" actId="2696"/>
          <pc:sldLayoutMkLst>
            <pc:docMk/>
            <pc:sldMasterMk cId="1449242906" sldId="2147483648"/>
            <pc:sldLayoutMk cId="4087480040" sldId="2147483650"/>
          </pc:sldLayoutMkLst>
        </pc:sldLayoutChg>
        <pc:sldLayoutChg chg="del">
          <pc:chgData name="Marija Markovic" userId="eede1524-b2d5-4f30-b4f0-aed00750f43d" providerId="ADAL" clId="{374D6DD6-DD03-466F-97D3-EA86505269CA}" dt="2024-04-29T11:07:39.262" v="22" actId="2696"/>
          <pc:sldLayoutMkLst>
            <pc:docMk/>
            <pc:sldMasterMk cId="1449242906" sldId="2147483648"/>
            <pc:sldLayoutMk cId="2771877186" sldId="2147483651"/>
          </pc:sldLayoutMkLst>
        </pc:sldLayoutChg>
        <pc:sldLayoutChg chg="del">
          <pc:chgData name="Marija Markovic" userId="eede1524-b2d5-4f30-b4f0-aed00750f43d" providerId="ADAL" clId="{374D6DD6-DD03-466F-97D3-EA86505269CA}" dt="2024-04-29T11:07:39.262" v="22" actId="2696"/>
          <pc:sldLayoutMkLst>
            <pc:docMk/>
            <pc:sldMasterMk cId="1449242906" sldId="2147483648"/>
            <pc:sldLayoutMk cId="1861428316" sldId="2147483652"/>
          </pc:sldLayoutMkLst>
        </pc:sldLayoutChg>
        <pc:sldLayoutChg chg="del">
          <pc:chgData name="Marija Markovic" userId="eede1524-b2d5-4f30-b4f0-aed00750f43d" providerId="ADAL" clId="{374D6DD6-DD03-466F-97D3-EA86505269CA}" dt="2024-04-29T11:07:39.262" v="22" actId="2696"/>
          <pc:sldLayoutMkLst>
            <pc:docMk/>
            <pc:sldMasterMk cId="1449242906" sldId="2147483648"/>
            <pc:sldLayoutMk cId="2564211720" sldId="2147483653"/>
          </pc:sldLayoutMkLst>
        </pc:sldLayoutChg>
        <pc:sldLayoutChg chg="del">
          <pc:chgData name="Marija Markovic" userId="eede1524-b2d5-4f30-b4f0-aed00750f43d" providerId="ADAL" clId="{374D6DD6-DD03-466F-97D3-EA86505269CA}" dt="2024-04-29T11:07:39.262" v="22" actId="2696"/>
          <pc:sldLayoutMkLst>
            <pc:docMk/>
            <pc:sldMasterMk cId="1449242906" sldId="2147483648"/>
            <pc:sldLayoutMk cId="271025891" sldId="2147483654"/>
          </pc:sldLayoutMkLst>
        </pc:sldLayoutChg>
        <pc:sldLayoutChg chg="del">
          <pc:chgData name="Marija Markovic" userId="eede1524-b2d5-4f30-b4f0-aed00750f43d" providerId="ADAL" clId="{374D6DD6-DD03-466F-97D3-EA86505269CA}" dt="2024-04-29T11:07:39.262" v="22" actId="2696"/>
          <pc:sldLayoutMkLst>
            <pc:docMk/>
            <pc:sldMasterMk cId="1449242906" sldId="2147483648"/>
            <pc:sldLayoutMk cId="191378516" sldId="2147483655"/>
          </pc:sldLayoutMkLst>
        </pc:sldLayoutChg>
        <pc:sldLayoutChg chg="del">
          <pc:chgData name="Marija Markovic" userId="eede1524-b2d5-4f30-b4f0-aed00750f43d" providerId="ADAL" clId="{374D6DD6-DD03-466F-97D3-EA86505269CA}" dt="2024-04-29T11:07:39.262" v="22" actId="2696"/>
          <pc:sldLayoutMkLst>
            <pc:docMk/>
            <pc:sldMasterMk cId="1449242906" sldId="2147483648"/>
            <pc:sldLayoutMk cId="925995274" sldId="2147483656"/>
          </pc:sldLayoutMkLst>
        </pc:sldLayoutChg>
        <pc:sldLayoutChg chg="del">
          <pc:chgData name="Marija Markovic" userId="eede1524-b2d5-4f30-b4f0-aed00750f43d" providerId="ADAL" clId="{374D6DD6-DD03-466F-97D3-EA86505269CA}" dt="2024-04-29T11:07:39.262" v="22" actId="2696"/>
          <pc:sldLayoutMkLst>
            <pc:docMk/>
            <pc:sldMasterMk cId="1449242906" sldId="2147483648"/>
            <pc:sldLayoutMk cId="3617684324" sldId="2147483657"/>
          </pc:sldLayoutMkLst>
        </pc:sldLayoutChg>
        <pc:sldLayoutChg chg="del">
          <pc:chgData name="Marija Markovic" userId="eede1524-b2d5-4f30-b4f0-aed00750f43d" providerId="ADAL" clId="{374D6DD6-DD03-466F-97D3-EA86505269CA}" dt="2024-04-29T11:07:39.262" v="22" actId="2696"/>
          <pc:sldLayoutMkLst>
            <pc:docMk/>
            <pc:sldMasterMk cId="1449242906" sldId="2147483648"/>
            <pc:sldLayoutMk cId="3590021566" sldId="2147483658"/>
          </pc:sldLayoutMkLst>
        </pc:sldLayoutChg>
        <pc:sldLayoutChg chg="del">
          <pc:chgData name="Marija Markovic" userId="eede1524-b2d5-4f30-b4f0-aed00750f43d" providerId="ADAL" clId="{374D6DD6-DD03-466F-97D3-EA86505269CA}" dt="2024-04-29T11:07:39.262" v="22" actId="2696"/>
          <pc:sldLayoutMkLst>
            <pc:docMk/>
            <pc:sldMasterMk cId="1449242906" sldId="2147483648"/>
            <pc:sldLayoutMk cId="1871763055" sldId="2147483659"/>
          </pc:sldLayoutMkLst>
        </pc:sldLayoutChg>
      </pc:sldMasterChg>
      <pc:sldMasterChg chg="modTransition modSldLayout">
        <pc:chgData name="Marija Markovic" userId="eede1524-b2d5-4f30-b4f0-aed00750f43d" providerId="ADAL" clId="{374D6DD6-DD03-466F-97D3-EA86505269CA}" dt="2024-04-29T11:20:50.201" v="165"/>
        <pc:sldMasterMkLst>
          <pc:docMk/>
          <pc:sldMasterMk cId="2472406414" sldId="2147483660"/>
        </pc:sldMasterMkLst>
        <pc:sldLayoutChg chg="modTransition">
          <pc:chgData name="Marija Markovic" userId="eede1524-b2d5-4f30-b4f0-aed00750f43d" providerId="ADAL" clId="{374D6DD6-DD03-466F-97D3-EA86505269CA}" dt="2024-04-29T11:20:50.201" v="165"/>
          <pc:sldLayoutMkLst>
            <pc:docMk/>
            <pc:sldMasterMk cId="2472406414" sldId="2147483660"/>
            <pc:sldLayoutMk cId="3062028002" sldId="2147483661"/>
          </pc:sldLayoutMkLst>
        </pc:sldLayoutChg>
        <pc:sldLayoutChg chg="modTransition">
          <pc:chgData name="Marija Markovic" userId="eede1524-b2d5-4f30-b4f0-aed00750f43d" providerId="ADAL" clId="{374D6DD6-DD03-466F-97D3-EA86505269CA}" dt="2024-04-29T11:20:50.201" v="165"/>
          <pc:sldLayoutMkLst>
            <pc:docMk/>
            <pc:sldMasterMk cId="2472406414" sldId="2147483660"/>
            <pc:sldLayoutMk cId="1251638001" sldId="2147483662"/>
          </pc:sldLayoutMkLst>
        </pc:sldLayoutChg>
        <pc:sldLayoutChg chg="modTransition">
          <pc:chgData name="Marija Markovic" userId="eede1524-b2d5-4f30-b4f0-aed00750f43d" providerId="ADAL" clId="{374D6DD6-DD03-466F-97D3-EA86505269CA}" dt="2024-04-29T11:20:50.201" v="165"/>
          <pc:sldLayoutMkLst>
            <pc:docMk/>
            <pc:sldMasterMk cId="2472406414" sldId="2147483660"/>
            <pc:sldLayoutMk cId="2753150822" sldId="2147483663"/>
          </pc:sldLayoutMkLst>
        </pc:sldLayoutChg>
        <pc:sldLayoutChg chg="modTransition">
          <pc:chgData name="Marija Markovic" userId="eede1524-b2d5-4f30-b4f0-aed00750f43d" providerId="ADAL" clId="{374D6DD6-DD03-466F-97D3-EA86505269CA}" dt="2024-04-29T11:20:50.201" v="165"/>
          <pc:sldLayoutMkLst>
            <pc:docMk/>
            <pc:sldMasterMk cId="2472406414" sldId="2147483660"/>
            <pc:sldLayoutMk cId="3041210869" sldId="2147483664"/>
          </pc:sldLayoutMkLst>
        </pc:sldLayoutChg>
        <pc:sldLayoutChg chg="modTransition">
          <pc:chgData name="Marija Markovic" userId="eede1524-b2d5-4f30-b4f0-aed00750f43d" providerId="ADAL" clId="{374D6DD6-DD03-466F-97D3-EA86505269CA}" dt="2024-04-29T11:20:50.201" v="165"/>
          <pc:sldLayoutMkLst>
            <pc:docMk/>
            <pc:sldMasterMk cId="2472406414" sldId="2147483660"/>
            <pc:sldLayoutMk cId="3185177809" sldId="2147483665"/>
          </pc:sldLayoutMkLst>
        </pc:sldLayoutChg>
        <pc:sldLayoutChg chg="modTransition">
          <pc:chgData name="Marija Markovic" userId="eede1524-b2d5-4f30-b4f0-aed00750f43d" providerId="ADAL" clId="{374D6DD6-DD03-466F-97D3-EA86505269CA}" dt="2024-04-29T11:20:50.201" v="165"/>
          <pc:sldLayoutMkLst>
            <pc:docMk/>
            <pc:sldMasterMk cId="2472406414" sldId="2147483660"/>
            <pc:sldLayoutMk cId="2397686528" sldId="2147483666"/>
          </pc:sldLayoutMkLst>
        </pc:sldLayoutChg>
        <pc:sldLayoutChg chg="modTransition">
          <pc:chgData name="Marija Markovic" userId="eede1524-b2d5-4f30-b4f0-aed00750f43d" providerId="ADAL" clId="{374D6DD6-DD03-466F-97D3-EA86505269CA}" dt="2024-04-29T11:20:50.201" v="165"/>
          <pc:sldLayoutMkLst>
            <pc:docMk/>
            <pc:sldMasterMk cId="2472406414" sldId="2147483660"/>
            <pc:sldLayoutMk cId="3140952864" sldId="2147483667"/>
          </pc:sldLayoutMkLst>
        </pc:sldLayoutChg>
        <pc:sldLayoutChg chg="modTransition">
          <pc:chgData name="Marija Markovic" userId="eede1524-b2d5-4f30-b4f0-aed00750f43d" providerId="ADAL" clId="{374D6DD6-DD03-466F-97D3-EA86505269CA}" dt="2024-04-29T11:20:50.201" v="165"/>
          <pc:sldLayoutMkLst>
            <pc:docMk/>
            <pc:sldMasterMk cId="2472406414" sldId="2147483660"/>
            <pc:sldLayoutMk cId="3844874893" sldId="2147483668"/>
          </pc:sldLayoutMkLst>
        </pc:sldLayoutChg>
        <pc:sldLayoutChg chg="modTransition">
          <pc:chgData name="Marija Markovic" userId="eede1524-b2d5-4f30-b4f0-aed00750f43d" providerId="ADAL" clId="{374D6DD6-DD03-466F-97D3-EA86505269CA}" dt="2024-04-29T11:20:50.201" v="165"/>
          <pc:sldLayoutMkLst>
            <pc:docMk/>
            <pc:sldMasterMk cId="2472406414" sldId="2147483660"/>
            <pc:sldLayoutMk cId="2407993179" sldId="2147483669"/>
          </pc:sldLayoutMkLst>
        </pc:sldLayoutChg>
        <pc:sldLayoutChg chg="modTransition">
          <pc:chgData name="Marija Markovic" userId="eede1524-b2d5-4f30-b4f0-aed00750f43d" providerId="ADAL" clId="{374D6DD6-DD03-466F-97D3-EA86505269CA}" dt="2024-04-29T11:20:50.201" v="165"/>
          <pc:sldLayoutMkLst>
            <pc:docMk/>
            <pc:sldMasterMk cId="2472406414" sldId="2147483660"/>
            <pc:sldLayoutMk cId="2513729094" sldId="2147483670"/>
          </pc:sldLayoutMkLst>
        </pc:sldLayoutChg>
        <pc:sldLayoutChg chg="modTransition">
          <pc:chgData name="Marija Markovic" userId="eede1524-b2d5-4f30-b4f0-aed00750f43d" providerId="ADAL" clId="{374D6DD6-DD03-466F-97D3-EA86505269CA}" dt="2024-04-29T11:20:50.201" v="165"/>
          <pc:sldLayoutMkLst>
            <pc:docMk/>
            <pc:sldMasterMk cId="2472406414" sldId="2147483660"/>
            <pc:sldLayoutMk cId="2251294334" sldId="2147483671"/>
          </pc:sldLayoutMkLst>
        </pc:sldLayoutChg>
      </pc:sldMasterChg>
      <pc:sldMasterChg chg="add del addSldLayout delSldLayout">
        <pc:chgData name="Marija Markovic" userId="eede1524-b2d5-4f30-b4f0-aed00750f43d" providerId="ADAL" clId="{374D6DD6-DD03-466F-97D3-EA86505269CA}" dt="2024-04-29T11:07:28.236" v="21" actId="700"/>
        <pc:sldMasterMkLst>
          <pc:docMk/>
          <pc:sldMasterMk cId="1886865419" sldId="2147483672"/>
        </pc:sldMasterMkLst>
        <pc:sldLayoutChg chg="add del">
          <pc:chgData name="Marija Markovic" userId="eede1524-b2d5-4f30-b4f0-aed00750f43d" providerId="ADAL" clId="{374D6DD6-DD03-466F-97D3-EA86505269CA}" dt="2024-04-29T11:07:28.236" v="21" actId="700"/>
          <pc:sldLayoutMkLst>
            <pc:docMk/>
            <pc:sldMasterMk cId="1886865419" sldId="2147483672"/>
            <pc:sldLayoutMk cId="1175807424" sldId="2147483673"/>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1427444899" sldId="2147483674"/>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1276856823" sldId="2147483675"/>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1444608757" sldId="2147483676"/>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2602793504" sldId="2147483677"/>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4023156624" sldId="2147483678"/>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986777027" sldId="2147483679"/>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2761951998" sldId="2147483680"/>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3695587015" sldId="2147483681"/>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4001613187" sldId="2147483682"/>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2168773305" sldId="2147483683"/>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2543836329" sldId="2147483684"/>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1115768698" sldId="2147483685"/>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448415064" sldId="2147483686"/>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3866327305" sldId="2147483687"/>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2948481023" sldId="2147483688"/>
          </pc:sldLayoutMkLst>
        </pc:sldLayoutChg>
      </pc:sldMasterChg>
      <pc:sldMasterChg chg="modTransition modSldLayout">
        <pc:chgData name="Marija Markovic" userId="eede1524-b2d5-4f30-b4f0-aed00750f43d" providerId="ADAL" clId="{374D6DD6-DD03-466F-97D3-EA86505269CA}" dt="2024-04-29T11:20:50.201" v="165"/>
        <pc:sldMasterMkLst>
          <pc:docMk/>
          <pc:sldMasterMk cId="1382453408" sldId="2147483689"/>
        </pc:sldMasterMkLst>
        <pc:sldLayoutChg chg="modTransition">
          <pc:chgData name="Marija Markovic" userId="eede1524-b2d5-4f30-b4f0-aed00750f43d" providerId="ADAL" clId="{374D6DD6-DD03-466F-97D3-EA86505269CA}" dt="2024-04-29T11:20:50.201" v="165"/>
          <pc:sldLayoutMkLst>
            <pc:docMk/>
            <pc:sldMasterMk cId="1382453408" sldId="2147483689"/>
            <pc:sldLayoutMk cId="1750996723" sldId="2147483690"/>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1645627051" sldId="2147483691"/>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2136258633" sldId="2147483692"/>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3271439952" sldId="2147483693"/>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3564377176" sldId="2147483694"/>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973883119" sldId="2147483695"/>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3689201348" sldId="2147483696"/>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740776131" sldId="2147483697"/>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983471139" sldId="2147483698"/>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3140269196" sldId="2147483699"/>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2571580629" sldId="2147483700"/>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2077959761" sldId="2147483701"/>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785187479" sldId="2147483702"/>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71074391" sldId="2147483703"/>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1143686867" sldId="2147483704"/>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1308642369" sldId="2147483705"/>
          </pc:sldLayoutMkLst>
        </pc:sldLayoutChg>
      </pc:sldMasterChg>
    </pc:docChg>
  </pc:docChgLst>
  <pc:docChgLst>
    <pc:chgData name="Marija Markovic" userId="eede1524-b2d5-4f30-b4f0-aed00750f43d" providerId="ADAL" clId="{D43109FD-EB2C-4DA9-9707-94E88A154B0E}"/>
    <pc:docChg chg="undo custSel addSld delSld modSld">
      <pc:chgData name="Marija Markovic" userId="eede1524-b2d5-4f30-b4f0-aed00750f43d" providerId="ADAL" clId="{D43109FD-EB2C-4DA9-9707-94E88A154B0E}" dt="2025-09-19T11:52:43.444" v="1234"/>
      <pc:docMkLst>
        <pc:docMk/>
      </pc:docMkLst>
      <pc:sldChg chg="del">
        <pc:chgData name="Marija Markovic" userId="eede1524-b2d5-4f30-b4f0-aed00750f43d" providerId="ADAL" clId="{D43109FD-EB2C-4DA9-9707-94E88A154B0E}" dt="2025-09-19T10:56:38.450" v="127" actId="47"/>
        <pc:sldMkLst>
          <pc:docMk/>
          <pc:sldMk cId="1825700007" sldId="261"/>
        </pc:sldMkLst>
      </pc:sldChg>
      <pc:sldChg chg="delSp modSp del mod delAnim">
        <pc:chgData name="Marija Markovic" userId="eede1524-b2d5-4f30-b4f0-aed00750f43d" providerId="ADAL" clId="{D43109FD-EB2C-4DA9-9707-94E88A154B0E}" dt="2025-09-19T11:30:07.452" v="826" actId="47"/>
        <pc:sldMkLst>
          <pc:docMk/>
          <pc:sldMk cId="926939545" sldId="263"/>
        </pc:sldMkLst>
        <pc:spChg chg="del mod">
          <ac:chgData name="Marija Markovic" userId="eede1524-b2d5-4f30-b4f0-aed00750f43d" providerId="ADAL" clId="{D43109FD-EB2C-4DA9-9707-94E88A154B0E}" dt="2025-09-19T11:19:56.847" v="634" actId="21"/>
          <ac:spMkLst>
            <pc:docMk/>
            <pc:sldMk cId="926939545" sldId="263"/>
            <ac:spMk id="5" creationId="{00000000-0000-0000-0000-000000000000}"/>
          </ac:spMkLst>
        </pc:spChg>
        <pc:spChg chg="del">
          <ac:chgData name="Marija Markovic" userId="eede1524-b2d5-4f30-b4f0-aed00750f43d" providerId="ADAL" clId="{D43109FD-EB2C-4DA9-9707-94E88A154B0E}" dt="2025-09-19T11:20:00.684" v="636" actId="21"/>
          <ac:spMkLst>
            <pc:docMk/>
            <pc:sldMk cId="926939545" sldId="263"/>
            <ac:spMk id="6" creationId="{00000000-0000-0000-0000-000000000000}"/>
          </ac:spMkLst>
        </pc:spChg>
        <pc:spChg chg="mod">
          <ac:chgData name="Marija Markovic" userId="eede1524-b2d5-4f30-b4f0-aed00750f43d" providerId="ADAL" clId="{D43109FD-EB2C-4DA9-9707-94E88A154B0E}" dt="2025-09-19T11:20:03.997" v="637" actId="1076"/>
          <ac:spMkLst>
            <pc:docMk/>
            <pc:sldMk cId="926939545" sldId="263"/>
            <ac:spMk id="7" creationId="{00000000-0000-0000-0000-000000000000}"/>
          </ac:spMkLst>
        </pc:spChg>
        <pc:picChg chg="del">
          <ac:chgData name="Marija Markovic" userId="eede1524-b2d5-4f30-b4f0-aed00750f43d" providerId="ADAL" clId="{D43109FD-EB2C-4DA9-9707-94E88A154B0E}" dt="2025-09-19T11:19:58.674" v="635" actId="21"/>
          <ac:picMkLst>
            <pc:docMk/>
            <pc:sldMk cId="926939545" sldId="263"/>
            <ac:picMk id="2" creationId="{0EBE1DDA-8530-CE2F-8CBA-DBFB7148CBE9}"/>
          </ac:picMkLst>
        </pc:picChg>
      </pc:sldChg>
      <pc:sldChg chg="del">
        <pc:chgData name="Marija Markovic" userId="eede1524-b2d5-4f30-b4f0-aed00750f43d" providerId="ADAL" clId="{D43109FD-EB2C-4DA9-9707-94E88A154B0E}" dt="2025-09-19T10:56:34.834" v="121" actId="47"/>
        <pc:sldMkLst>
          <pc:docMk/>
          <pc:sldMk cId="794363501" sldId="265"/>
        </pc:sldMkLst>
      </pc:sldChg>
      <pc:sldChg chg="del">
        <pc:chgData name="Marija Markovic" userId="eede1524-b2d5-4f30-b4f0-aed00750f43d" providerId="ADAL" clId="{D43109FD-EB2C-4DA9-9707-94E88A154B0E}" dt="2025-09-19T10:56:34.177" v="120" actId="47"/>
        <pc:sldMkLst>
          <pc:docMk/>
          <pc:sldMk cId="1507836459" sldId="299"/>
        </pc:sldMkLst>
      </pc:sldChg>
      <pc:sldChg chg="delSp modSp add del mod modTransition setBg">
        <pc:chgData name="Marija Markovic" userId="eede1524-b2d5-4f30-b4f0-aed00750f43d" providerId="ADAL" clId="{D43109FD-EB2C-4DA9-9707-94E88A154B0E}" dt="2025-09-19T10:56:40.016" v="128" actId="47"/>
        <pc:sldMkLst>
          <pc:docMk/>
          <pc:sldMk cId="624717637" sldId="304"/>
        </pc:sldMkLst>
        <pc:spChg chg="mod">
          <ac:chgData name="Marija Markovic" userId="eede1524-b2d5-4f30-b4f0-aed00750f43d" providerId="ADAL" clId="{D43109FD-EB2C-4DA9-9707-94E88A154B0E}" dt="2025-09-19T10:30:45.981" v="7" actId="1076"/>
          <ac:spMkLst>
            <pc:docMk/>
            <pc:sldMk cId="624717637" sldId="304"/>
            <ac:spMk id="6" creationId="{00000000-0000-0000-0000-000000000000}"/>
          </ac:spMkLst>
        </pc:spChg>
        <pc:picChg chg="mod">
          <ac:chgData name="Marija Markovic" userId="eede1524-b2d5-4f30-b4f0-aed00750f43d" providerId="ADAL" clId="{D43109FD-EB2C-4DA9-9707-94E88A154B0E}" dt="2025-09-19T10:30:36.126" v="6" actId="1076"/>
          <ac:picMkLst>
            <pc:docMk/>
            <pc:sldMk cId="624717637" sldId="304"/>
            <ac:picMk id="2" creationId="{7D52202E-0EC6-7907-01DF-2221E4B39545}"/>
          </ac:picMkLst>
        </pc:picChg>
        <pc:picChg chg="del">
          <ac:chgData name="Marija Markovic" userId="eede1524-b2d5-4f30-b4f0-aed00750f43d" providerId="ADAL" clId="{D43109FD-EB2C-4DA9-9707-94E88A154B0E}" dt="2025-09-19T10:29:24.252" v="4" actId="21"/>
          <ac:picMkLst>
            <pc:docMk/>
            <pc:sldMk cId="624717637" sldId="304"/>
            <ac:picMk id="4" creationId="{8CA9557F-90BF-80F4-E7B0-CA1D5C1C397E}"/>
          </ac:picMkLst>
        </pc:picChg>
        <pc:picChg chg="del">
          <ac:chgData name="Marija Markovic" userId="eede1524-b2d5-4f30-b4f0-aed00750f43d" providerId="ADAL" clId="{D43109FD-EB2C-4DA9-9707-94E88A154B0E}" dt="2025-09-19T10:29:26.170" v="5" actId="21"/>
          <ac:picMkLst>
            <pc:docMk/>
            <pc:sldMk cId="624717637" sldId="304"/>
            <ac:picMk id="7" creationId="{D4EAC148-2D21-A2A8-ED71-3D877DD8A08E}"/>
          </ac:picMkLst>
        </pc:picChg>
      </pc:sldChg>
      <pc:sldChg chg="del">
        <pc:chgData name="Marija Markovic" userId="eede1524-b2d5-4f30-b4f0-aed00750f43d" providerId="ADAL" clId="{D43109FD-EB2C-4DA9-9707-94E88A154B0E}" dt="2025-09-19T10:56:35.863" v="123" actId="47"/>
        <pc:sldMkLst>
          <pc:docMk/>
          <pc:sldMk cId="4236753820" sldId="310"/>
        </pc:sldMkLst>
      </pc:sldChg>
      <pc:sldChg chg="addSp delSp modSp mod">
        <pc:chgData name="Marija Markovic" userId="eede1524-b2d5-4f30-b4f0-aed00750f43d" providerId="ADAL" clId="{D43109FD-EB2C-4DA9-9707-94E88A154B0E}" dt="2025-09-19T11:03:10.597" v="300" actId="20577"/>
        <pc:sldMkLst>
          <pc:docMk/>
          <pc:sldMk cId="2445457049" sldId="316"/>
        </pc:sldMkLst>
        <pc:spChg chg="add mod">
          <ac:chgData name="Marija Markovic" userId="eede1524-b2d5-4f30-b4f0-aed00750f43d" providerId="ADAL" clId="{D43109FD-EB2C-4DA9-9707-94E88A154B0E}" dt="2025-09-19T10:56:12.913" v="118" actId="14100"/>
          <ac:spMkLst>
            <pc:docMk/>
            <pc:sldMk cId="2445457049" sldId="316"/>
            <ac:spMk id="4" creationId="{1A404D0F-5705-91B4-AF50-67793743230E}"/>
          </ac:spMkLst>
        </pc:spChg>
        <pc:spChg chg="del">
          <ac:chgData name="Marija Markovic" userId="eede1524-b2d5-4f30-b4f0-aed00750f43d" providerId="ADAL" clId="{D43109FD-EB2C-4DA9-9707-94E88A154B0E}" dt="2025-09-19T10:31:00.894" v="8" actId="21"/>
          <ac:spMkLst>
            <pc:docMk/>
            <pc:sldMk cId="2445457049" sldId="316"/>
            <ac:spMk id="10" creationId="{26E229DC-66B5-2B86-4102-DB69E1675360}"/>
          </ac:spMkLst>
        </pc:spChg>
        <pc:graphicFrameChg chg="mod modGraphic">
          <ac:chgData name="Marija Markovic" userId="eede1524-b2d5-4f30-b4f0-aed00750f43d" providerId="ADAL" clId="{D43109FD-EB2C-4DA9-9707-94E88A154B0E}" dt="2025-09-19T11:03:10.597" v="300" actId="20577"/>
          <ac:graphicFrameMkLst>
            <pc:docMk/>
            <pc:sldMk cId="2445457049" sldId="316"/>
            <ac:graphicFrameMk id="13" creationId="{23DEE9B7-38B3-91AB-7C1A-7D9A92725B38}"/>
          </ac:graphicFrameMkLst>
        </pc:graphicFrameChg>
        <pc:picChg chg="add">
          <ac:chgData name="Marija Markovic" userId="eede1524-b2d5-4f30-b4f0-aed00750f43d" providerId="ADAL" clId="{D43109FD-EB2C-4DA9-9707-94E88A154B0E}" dt="2025-09-19T10:33:51.453" v="51"/>
          <ac:picMkLst>
            <pc:docMk/>
            <pc:sldMk cId="2445457049" sldId="316"/>
            <ac:picMk id="3" creationId="{0410BBE3-5496-A74E-A3A0-228092048EAC}"/>
          </ac:picMkLst>
        </pc:picChg>
      </pc:sldChg>
      <pc:sldChg chg="addSp delSp modSp mod modTransition">
        <pc:chgData name="Marija Markovic" userId="eede1524-b2d5-4f30-b4f0-aed00750f43d" providerId="ADAL" clId="{D43109FD-EB2C-4DA9-9707-94E88A154B0E}" dt="2025-09-19T11:52:43.444" v="1234"/>
        <pc:sldMkLst>
          <pc:docMk/>
          <pc:sldMk cId="3136853492" sldId="317"/>
        </pc:sldMkLst>
        <pc:spChg chg="add del mod">
          <ac:chgData name="Marija Markovic" userId="eede1524-b2d5-4f30-b4f0-aed00750f43d" providerId="ADAL" clId="{D43109FD-EB2C-4DA9-9707-94E88A154B0E}" dt="2025-09-19T11:46:32.504" v="1205" actId="20577"/>
          <ac:spMkLst>
            <pc:docMk/>
            <pc:sldMk cId="3136853492" sldId="317"/>
            <ac:spMk id="3" creationId="{0E7371A0-BD57-4C96-9525-D1CFA6477C7C}"/>
          </ac:spMkLst>
        </pc:spChg>
        <pc:picChg chg="add del">
          <ac:chgData name="Marija Markovic" userId="eede1524-b2d5-4f30-b4f0-aed00750f43d" providerId="ADAL" clId="{D43109FD-EB2C-4DA9-9707-94E88A154B0E}" dt="2025-09-19T11:20:59.188" v="647" actId="21"/>
          <ac:picMkLst>
            <pc:docMk/>
            <pc:sldMk cId="3136853492" sldId="317"/>
            <ac:picMk id="2" creationId="{7C346240-9F2F-5DFB-E918-33A2E4742B2C}"/>
          </ac:picMkLst>
        </pc:picChg>
      </pc:sldChg>
      <pc:sldChg chg="del">
        <pc:chgData name="Marija Markovic" userId="eede1524-b2d5-4f30-b4f0-aed00750f43d" providerId="ADAL" clId="{D43109FD-EB2C-4DA9-9707-94E88A154B0E}" dt="2025-09-19T10:56:35.482" v="122" actId="47"/>
        <pc:sldMkLst>
          <pc:docMk/>
          <pc:sldMk cId="1923456102" sldId="318"/>
        </pc:sldMkLst>
      </pc:sldChg>
      <pc:sldChg chg="del">
        <pc:chgData name="Marija Markovic" userId="eede1524-b2d5-4f30-b4f0-aed00750f43d" providerId="ADAL" clId="{D43109FD-EB2C-4DA9-9707-94E88A154B0E}" dt="2025-09-19T10:56:36.738" v="125" actId="47"/>
        <pc:sldMkLst>
          <pc:docMk/>
          <pc:sldMk cId="1547068069" sldId="337"/>
        </pc:sldMkLst>
      </pc:sldChg>
      <pc:sldChg chg="del">
        <pc:chgData name="Marija Markovic" userId="eede1524-b2d5-4f30-b4f0-aed00750f43d" providerId="ADAL" clId="{D43109FD-EB2C-4DA9-9707-94E88A154B0E}" dt="2025-09-19T10:56:36.316" v="124" actId="47"/>
        <pc:sldMkLst>
          <pc:docMk/>
          <pc:sldMk cId="165466678" sldId="360"/>
        </pc:sldMkLst>
      </pc:sldChg>
      <pc:sldChg chg="del">
        <pc:chgData name="Marija Markovic" userId="eede1524-b2d5-4f30-b4f0-aed00750f43d" providerId="ADAL" clId="{D43109FD-EB2C-4DA9-9707-94E88A154B0E}" dt="2025-09-19T10:56:37.248" v="126" actId="47"/>
        <pc:sldMkLst>
          <pc:docMk/>
          <pc:sldMk cId="2078689934" sldId="361"/>
        </pc:sldMkLst>
      </pc:sldChg>
      <pc:sldChg chg="delSp modSp add mod modTransition setBg">
        <pc:chgData name="Marija Markovic" userId="eede1524-b2d5-4f30-b4f0-aed00750f43d" providerId="ADAL" clId="{D43109FD-EB2C-4DA9-9707-94E88A154B0E}" dt="2025-09-19T11:00:42.398" v="293" actId="20577"/>
        <pc:sldMkLst>
          <pc:docMk/>
          <pc:sldMk cId="2716038850" sldId="367"/>
        </pc:sldMkLst>
        <pc:spChg chg="del">
          <ac:chgData name="Marija Markovic" userId="eede1524-b2d5-4f30-b4f0-aed00750f43d" providerId="ADAL" clId="{D43109FD-EB2C-4DA9-9707-94E88A154B0E}" dt="2025-09-19T10:57:34.835" v="166" actId="21"/>
          <ac:spMkLst>
            <pc:docMk/>
            <pc:sldMk cId="2716038850" sldId="367"/>
            <ac:spMk id="5" creationId="{00000000-0000-0000-0000-000000000000}"/>
          </ac:spMkLst>
        </pc:spChg>
        <pc:spChg chg="mod">
          <ac:chgData name="Marija Markovic" userId="eede1524-b2d5-4f30-b4f0-aed00750f43d" providerId="ADAL" clId="{D43109FD-EB2C-4DA9-9707-94E88A154B0E}" dt="2025-09-19T11:00:42.398" v="293" actId="20577"/>
          <ac:spMkLst>
            <pc:docMk/>
            <pc:sldMk cId="2716038850" sldId="367"/>
            <ac:spMk id="6" creationId="{00000000-0000-0000-0000-000000000000}"/>
          </ac:spMkLst>
        </pc:spChg>
        <pc:spChg chg="mod">
          <ac:chgData name="Marija Markovic" userId="eede1524-b2d5-4f30-b4f0-aed00750f43d" providerId="ADAL" clId="{D43109FD-EB2C-4DA9-9707-94E88A154B0E}" dt="2025-09-19T11:00:24.910" v="263" actId="20577"/>
          <ac:spMkLst>
            <pc:docMk/>
            <pc:sldMk cId="2716038850" sldId="367"/>
            <ac:spMk id="15" creationId="{00000000-0000-0000-0000-000000000000}"/>
          </ac:spMkLst>
        </pc:spChg>
        <pc:spChg chg="mod">
          <ac:chgData name="Marija Markovic" userId="eede1524-b2d5-4f30-b4f0-aed00750f43d" providerId="ADAL" clId="{D43109FD-EB2C-4DA9-9707-94E88A154B0E}" dt="2025-09-19T11:00:36.902" v="281" actId="20577"/>
          <ac:spMkLst>
            <pc:docMk/>
            <pc:sldMk cId="2716038850" sldId="367"/>
            <ac:spMk id="16" creationId="{F1ACDA46-C4ED-9F63-798C-9CCA7F958DFC}"/>
          </ac:spMkLst>
        </pc:spChg>
        <pc:spChg chg="del">
          <ac:chgData name="Marija Markovic" userId="eede1524-b2d5-4f30-b4f0-aed00750f43d" providerId="ADAL" clId="{D43109FD-EB2C-4DA9-9707-94E88A154B0E}" dt="2025-09-19T10:58:02.676" v="172" actId="21"/>
          <ac:spMkLst>
            <pc:docMk/>
            <pc:sldMk cId="2716038850" sldId="367"/>
            <ac:spMk id="21" creationId="{00000000-0000-0000-0000-000000000000}"/>
          </ac:spMkLst>
        </pc:spChg>
      </pc:sldChg>
      <pc:sldChg chg="modSp add mod modTransition setBg">
        <pc:chgData name="Marija Markovic" userId="eede1524-b2d5-4f30-b4f0-aed00750f43d" providerId="ADAL" clId="{D43109FD-EB2C-4DA9-9707-94E88A154B0E}" dt="2025-09-19T10:57:08.377" v="134" actId="1076"/>
        <pc:sldMkLst>
          <pc:docMk/>
          <pc:sldMk cId="170133865" sldId="368"/>
        </pc:sldMkLst>
        <pc:spChg chg="mod">
          <ac:chgData name="Marija Markovic" userId="eede1524-b2d5-4f30-b4f0-aed00750f43d" providerId="ADAL" clId="{D43109FD-EB2C-4DA9-9707-94E88A154B0E}" dt="2025-09-19T10:57:02.629" v="132" actId="14100"/>
          <ac:spMkLst>
            <pc:docMk/>
            <pc:sldMk cId="170133865" sldId="368"/>
            <ac:spMk id="6" creationId="{00000000-0000-0000-0000-000000000000}"/>
          </ac:spMkLst>
        </pc:spChg>
        <pc:picChg chg="mod">
          <ac:chgData name="Marija Markovic" userId="eede1524-b2d5-4f30-b4f0-aed00750f43d" providerId="ADAL" clId="{D43109FD-EB2C-4DA9-9707-94E88A154B0E}" dt="2025-09-19T10:57:06.141" v="133" actId="1076"/>
          <ac:picMkLst>
            <pc:docMk/>
            <pc:sldMk cId="170133865" sldId="368"/>
            <ac:picMk id="1028" creationId="{00000000-0000-0000-0000-000000000000}"/>
          </ac:picMkLst>
        </pc:picChg>
        <pc:picChg chg="mod">
          <ac:chgData name="Marija Markovic" userId="eede1524-b2d5-4f30-b4f0-aed00750f43d" providerId="ADAL" clId="{D43109FD-EB2C-4DA9-9707-94E88A154B0E}" dt="2025-09-19T10:57:08.377" v="134" actId="1076"/>
          <ac:picMkLst>
            <pc:docMk/>
            <pc:sldMk cId="170133865" sldId="368"/>
            <ac:picMk id="1032" creationId="{00000000-0000-0000-0000-000000000000}"/>
          </ac:picMkLst>
        </pc:picChg>
      </pc:sldChg>
      <pc:sldChg chg="delSp add del mod modTransition setBg">
        <pc:chgData name="Marija Markovic" userId="eede1524-b2d5-4f30-b4f0-aed00750f43d" providerId="ADAL" clId="{D43109FD-EB2C-4DA9-9707-94E88A154B0E}" dt="2025-09-19T11:02:46.127" v="297" actId="2696"/>
        <pc:sldMkLst>
          <pc:docMk/>
          <pc:sldMk cId="1757787924" sldId="370"/>
        </pc:sldMkLst>
        <pc:spChg chg="del">
          <ac:chgData name="Marija Markovic" userId="eede1524-b2d5-4f30-b4f0-aed00750f43d" providerId="ADAL" clId="{D43109FD-EB2C-4DA9-9707-94E88A154B0E}" dt="2025-09-19T11:01:20.335" v="295" actId="21"/>
          <ac:spMkLst>
            <pc:docMk/>
            <pc:sldMk cId="1757787924" sldId="370"/>
            <ac:spMk id="2" creationId="{00000000-0000-0000-0000-000000000000}"/>
          </ac:spMkLst>
        </pc:spChg>
        <pc:spChg chg="del">
          <ac:chgData name="Marija Markovic" userId="eede1524-b2d5-4f30-b4f0-aed00750f43d" providerId="ADAL" clId="{D43109FD-EB2C-4DA9-9707-94E88A154B0E}" dt="2025-09-19T11:01:23.691" v="296" actId="21"/>
          <ac:spMkLst>
            <pc:docMk/>
            <pc:sldMk cId="1757787924" sldId="370"/>
            <ac:spMk id="42" creationId="{00000000-0000-0000-0000-000000000000}"/>
          </ac:spMkLst>
        </pc:spChg>
      </pc:sldChg>
      <pc:sldChg chg="addSp delSp modSp add mod modTransition modAnim">
        <pc:chgData name="Marija Markovic" userId="eede1524-b2d5-4f30-b4f0-aed00750f43d" providerId="ADAL" clId="{D43109FD-EB2C-4DA9-9707-94E88A154B0E}" dt="2025-09-19T11:52:06.066" v="1229"/>
        <pc:sldMkLst>
          <pc:docMk/>
          <pc:sldMk cId="2894987177" sldId="370"/>
        </pc:sldMkLst>
        <pc:spChg chg="add mod">
          <ac:chgData name="Marija Markovic" userId="eede1524-b2d5-4f30-b4f0-aed00750f43d" providerId="ADAL" clId="{D43109FD-EB2C-4DA9-9707-94E88A154B0E}" dt="2025-09-19T11:15:53.545" v="603" actId="1076"/>
          <ac:spMkLst>
            <pc:docMk/>
            <pc:sldMk cId="2894987177" sldId="370"/>
            <ac:spMk id="2" creationId="{3EE236C2-53BC-EE01-5DE4-4F996A7E5FF5}"/>
          </ac:spMkLst>
        </pc:spChg>
        <pc:spChg chg="mod">
          <ac:chgData name="Marija Markovic" userId="eede1524-b2d5-4f30-b4f0-aed00750f43d" providerId="ADAL" clId="{D43109FD-EB2C-4DA9-9707-94E88A154B0E}" dt="2025-09-19T11:16:48.982" v="616" actId="1076"/>
          <ac:spMkLst>
            <pc:docMk/>
            <pc:sldMk cId="2894987177" sldId="370"/>
            <ac:spMk id="8" creationId="{00000000-0000-0000-0000-000000000000}"/>
          </ac:spMkLst>
        </pc:spChg>
        <pc:spChg chg="del">
          <ac:chgData name="Marija Markovic" userId="eede1524-b2d5-4f30-b4f0-aed00750f43d" providerId="ADAL" clId="{D43109FD-EB2C-4DA9-9707-94E88A154B0E}" dt="2025-09-19T11:34:51.258" v="950" actId="21"/>
          <ac:spMkLst>
            <pc:docMk/>
            <pc:sldMk cId="2894987177" sldId="370"/>
            <ac:spMk id="17" creationId="{00000000-0000-0000-0000-000000000000}"/>
          </ac:spMkLst>
        </pc:spChg>
        <pc:spChg chg="mod">
          <ac:chgData name="Marija Markovic" userId="eede1524-b2d5-4f30-b4f0-aed00750f43d" providerId="ADAL" clId="{D43109FD-EB2C-4DA9-9707-94E88A154B0E}" dt="2025-09-19T11:16:44.875" v="615" actId="14100"/>
          <ac:spMkLst>
            <pc:docMk/>
            <pc:sldMk cId="2894987177" sldId="370"/>
            <ac:spMk id="18" creationId="{00000000-0000-0000-0000-000000000000}"/>
          </ac:spMkLst>
        </pc:spChg>
        <pc:spChg chg="mod">
          <ac:chgData name="Marija Markovic" userId="eede1524-b2d5-4f30-b4f0-aed00750f43d" providerId="ADAL" clId="{D43109FD-EB2C-4DA9-9707-94E88A154B0E}" dt="2025-09-19T11:16:41.875" v="614" actId="1076"/>
          <ac:spMkLst>
            <pc:docMk/>
            <pc:sldMk cId="2894987177" sldId="370"/>
            <ac:spMk id="26" creationId="{00000000-0000-0000-0000-000000000000}"/>
          </ac:spMkLst>
        </pc:spChg>
        <pc:spChg chg="mod">
          <ac:chgData name="Marija Markovic" userId="eede1524-b2d5-4f30-b4f0-aed00750f43d" providerId="ADAL" clId="{D43109FD-EB2C-4DA9-9707-94E88A154B0E}" dt="2025-09-19T11:16:18.356" v="608" actId="2085"/>
          <ac:spMkLst>
            <pc:docMk/>
            <pc:sldMk cId="2894987177" sldId="370"/>
            <ac:spMk id="29" creationId="{00000000-0000-0000-0000-000000000000}"/>
          </ac:spMkLst>
        </pc:spChg>
        <pc:spChg chg="mod">
          <ac:chgData name="Marija Markovic" userId="eede1524-b2d5-4f30-b4f0-aed00750f43d" providerId="ADAL" clId="{D43109FD-EB2C-4DA9-9707-94E88A154B0E}" dt="2025-09-19T11:16:20.358" v="609" actId="2085"/>
          <ac:spMkLst>
            <pc:docMk/>
            <pc:sldMk cId="2894987177" sldId="370"/>
            <ac:spMk id="30" creationId="{00000000-0000-0000-0000-000000000000}"/>
          </ac:spMkLst>
        </pc:spChg>
        <pc:spChg chg="mod">
          <ac:chgData name="Marija Markovic" userId="eede1524-b2d5-4f30-b4f0-aed00750f43d" providerId="ADAL" clId="{D43109FD-EB2C-4DA9-9707-94E88A154B0E}" dt="2025-09-19T11:16:02.315" v="604" actId="2085"/>
          <ac:spMkLst>
            <pc:docMk/>
            <pc:sldMk cId="2894987177" sldId="370"/>
            <ac:spMk id="31" creationId="{00000000-0000-0000-0000-000000000000}"/>
          </ac:spMkLst>
        </pc:spChg>
        <pc:spChg chg="add del mod">
          <ac:chgData name="Marija Markovic" userId="eede1524-b2d5-4f30-b4f0-aed00750f43d" providerId="ADAL" clId="{D43109FD-EB2C-4DA9-9707-94E88A154B0E}" dt="2025-09-19T11:17:07.269" v="619" actId="21"/>
          <ac:spMkLst>
            <pc:docMk/>
            <pc:sldMk cId="2894987177" sldId="370"/>
            <ac:spMk id="33" creationId="{00000000-0000-0000-0000-000000000000}"/>
          </ac:spMkLst>
        </pc:spChg>
        <pc:spChg chg="add del">
          <ac:chgData name="Marija Markovic" userId="eede1524-b2d5-4f30-b4f0-aed00750f43d" providerId="ADAL" clId="{D43109FD-EB2C-4DA9-9707-94E88A154B0E}" dt="2025-09-19T11:17:07.795" v="620" actId="21"/>
          <ac:spMkLst>
            <pc:docMk/>
            <pc:sldMk cId="2894987177" sldId="370"/>
            <ac:spMk id="34" creationId="{00000000-0000-0000-0000-000000000000}"/>
          </ac:spMkLst>
        </pc:spChg>
        <pc:spChg chg="mod">
          <ac:chgData name="Marija Markovic" userId="eede1524-b2d5-4f30-b4f0-aed00750f43d" providerId="ADAL" clId="{D43109FD-EB2C-4DA9-9707-94E88A154B0E}" dt="2025-09-19T11:34:18.398" v="949" actId="20577"/>
          <ac:spMkLst>
            <pc:docMk/>
            <pc:sldMk cId="2894987177" sldId="370"/>
            <ac:spMk id="35" creationId="{00000000-0000-0000-0000-000000000000}"/>
          </ac:spMkLst>
        </pc:spChg>
        <pc:spChg chg="mod">
          <ac:chgData name="Marija Markovic" userId="eede1524-b2d5-4f30-b4f0-aed00750f43d" providerId="ADAL" clId="{D43109FD-EB2C-4DA9-9707-94E88A154B0E}" dt="2025-09-19T11:17:10.178" v="621" actId="14100"/>
          <ac:spMkLst>
            <pc:docMk/>
            <pc:sldMk cId="2894987177" sldId="370"/>
            <ac:spMk id="37" creationId="{00000000-0000-0000-0000-000000000000}"/>
          </ac:spMkLst>
        </pc:spChg>
        <pc:spChg chg="mod">
          <ac:chgData name="Marija Markovic" userId="eede1524-b2d5-4f30-b4f0-aed00750f43d" providerId="ADAL" clId="{D43109FD-EB2C-4DA9-9707-94E88A154B0E}" dt="2025-09-19T11:16:22.608" v="610" actId="2085"/>
          <ac:spMkLst>
            <pc:docMk/>
            <pc:sldMk cId="2894987177" sldId="370"/>
            <ac:spMk id="38" creationId="{00000000-0000-0000-0000-000000000000}"/>
          </ac:spMkLst>
        </pc:spChg>
        <pc:spChg chg="mod">
          <ac:chgData name="Marija Markovic" userId="eede1524-b2d5-4f30-b4f0-aed00750f43d" providerId="ADAL" clId="{D43109FD-EB2C-4DA9-9707-94E88A154B0E}" dt="2025-09-19T11:16:12.201" v="606" actId="2085"/>
          <ac:spMkLst>
            <pc:docMk/>
            <pc:sldMk cId="2894987177" sldId="370"/>
            <ac:spMk id="39" creationId="{00000000-0000-0000-0000-000000000000}"/>
          </ac:spMkLst>
        </pc:spChg>
        <pc:spChg chg="mod">
          <ac:chgData name="Marija Markovic" userId="eede1524-b2d5-4f30-b4f0-aed00750f43d" providerId="ADAL" clId="{D43109FD-EB2C-4DA9-9707-94E88A154B0E}" dt="2025-09-19T11:16:24.801" v="611" actId="2085"/>
          <ac:spMkLst>
            <pc:docMk/>
            <pc:sldMk cId="2894987177" sldId="370"/>
            <ac:spMk id="40" creationId="{00000000-0000-0000-0000-000000000000}"/>
          </ac:spMkLst>
        </pc:spChg>
        <pc:spChg chg="mod">
          <ac:chgData name="Marija Markovic" userId="eede1524-b2d5-4f30-b4f0-aed00750f43d" providerId="ADAL" clId="{D43109FD-EB2C-4DA9-9707-94E88A154B0E}" dt="2025-09-19T11:16:08.340" v="605" actId="2085"/>
          <ac:spMkLst>
            <pc:docMk/>
            <pc:sldMk cId="2894987177" sldId="370"/>
            <ac:spMk id="41" creationId="{00000000-0000-0000-0000-000000000000}"/>
          </ac:spMkLst>
        </pc:spChg>
      </pc:sldChg>
      <pc:sldChg chg="addSp delSp modSp add mod modTransition setBg modAnim">
        <pc:chgData name="Marija Markovic" userId="eede1524-b2d5-4f30-b4f0-aed00750f43d" providerId="ADAL" clId="{D43109FD-EB2C-4DA9-9707-94E88A154B0E}" dt="2025-09-19T11:51:57.566" v="1228"/>
        <pc:sldMkLst>
          <pc:docMk/>
          <pc:sldMk cId="1792844862" sldId="373"/>
        </pc:sldMkLst>
        <pc:spChg chg="add mod">
          <ac:chgData name="Marija Markovic" userId="eede1524-b2d5-4f30-b4f0-aed00750f43d" providerId="ADAL" clId="{D43109FD-EB2C-4DA9-9707-94E88A154B0E}" dt="2025-09-19T11:32:05.899" v="852" actId="14100"/>
          <ac:spMkLst>
            <pc:docMk/>
            <pc:sldMk cId="1792844862" sldId="373"/>
            <ac:spMk id="2" creationId="{DC268927-A502-76B6-DBB2-BF08600C79D7}"/>
          </ac:spMkLst>
        </pc:spChg>
        <pc:spChg chg="del">
          <ac:chgData name="Marija Markovic" userId="eede1524-b2d5-4f30-b4f0-aed00750f43d" providerId="ADAL" clId="{D43109FD-EB2C-4DA9-9707-94E88A154B0E}" dt="2025-09-19T11:12:41.327" v="526" actId="21"/>
          <ac:spMkLst>
            <pc:docMk/>
            <pc:sldMk cId="1792844862" sldId="373"/>
            <ac:spMk id="5" creationId="{00000000-0000-0000-0000-000000000000}"/>
          </ac:spMkLst>
        </pc:spChg>
        <pc:spChg chg="mod">
          <ac:chgData name="Marija Markovic" userId="eede1524-b2d5-4f30-b4f0-aed00750f43d" providerId="ADAL" clId="{D43109FD-EB2C-4DA9-9707-94E88A154B0E}" dt="2025-09-19T11:12:32.777" v="525" actId="1076"/>
          <ac:spMkLst>
            <pc:docMk/>
            <pc:sldMk cId="1792844862" sldId="373"/>
            <ac:spMk id="6" creationId="{00000000-0000-0000-0000-000000000000}"/>
          </ac:spMkLst>
        </pc:spChg>
        <pc:spChg chg="mod">
          <ac:chgData name="Marija Markovic" userId="eede1524-b2d5-4f30-b4f0-aed00750f43d" providerId="ADAL" clId="{D43109FD-EB2C-4DA9-9707-94E88A154B0E}" dt="2025-09-19T11:13:22.262" v="544" actId="14100"/>
          <ac:spMkLst>
            <pc:docMk/>
            <pc:sldMk cId="1792844862" sldId="373"/>
            <ac:spMk id="9" creationId="{00000000-0000-0000-0000-000000000000}"/>
          </ac:spMkLst>
        </pc:spChg>
        <pc:spChg chg="mod">
          <ac:chgData name="Marija Markovic" userId="eede1524-b2d5-4f30-b4f0-aed00750f43d" providerId="ADAL" clId="{D43109FD-EB2C-4DA9-9707-94E88A154B0E}" dt="2025-09-19T11:13:26.525" v="545" actId="14100"/>
          <ac:spMkLst>
            <pc:docMk/>
            <pc:sldMk cId="1792844862" sldId="373"/>
            <ac:spMk id="10" creationId="{00000000-0000-0000-0000-000000000000}"/>
          </ac:spMkLst>
        </pc:spChg>
        <pc:spChg chg="mod">
          <ac:chgData name="Marija Markovic" userId="eede1524-b2d5-4f30-b4f0-aed00750f43d" providerId="ADAL" clId="{D43109FD-EB2C-4DA9-9707-94E88A154B0E}" dt="2025-09-19T11:17:34.971" v="623" actId="1076"/>
          <ac:spMkLst>
            <pc:docMk/>
            <pc:sldMk cId="1792844862" sldId="373"/>
            <ac:spMk id="11" creationId="{00000000-0000-0000-0000-000000000000}"/>
          </ac:spMkLst>
        </pc:spChg>
        <pc:spChg chg="mod">
          <ac:chgData name="Marija Markovic" userId="eede1524-b2d5-4f30-b4f0-aed00750f43d" providerId="ADAL" clId="{D43109FD-EB2C-4DA9-9707-94E88A154B0E}" dt="2025-09-19T11:12:57.671" v="532" actId="14100"/>
          <ac:spMkLst>
            <pc:docMk/>
            <pc:sldMk cId="1792844862" sldId="373"/>
            <ac:spMk id="12" creationId="{00000000-0000-0000-0000-000000000000}"/>
          </ac:spMkLst>
        </pc:spChg>
        <pc:spChg chg="mod">
          <ac:chgData name="Marija Markovic" userId="eede1524-b2d5-4f30-b4f0-aed00750f43d" providerId="ADAL" clId="{D43109FD-EB2C-4DA9-9707-94E88A154B0E}" dt="2025-09-19T11:13:02.983" v="533" actId="1076"/>
          <ac:spMkLst>
            <pc:docMk/>
            <pc:sldMk cId="1792844862" sldId="373"/>
            <ac:spMk id="13" creationId="{00000000-0000-0000-0000-000000000000}"/>
          </ac:spMkLst>
        </pc:spChg>
        <pc:spChg chg="mod">
          <ac:chgData name="Marija Markovic" userId="eede1524-b2d5-4f30-b4f0-aed00750f43d" providerId="ADAL" clId="{D43109FD-EB2C-4DA9-9707-94E88A154B0E}" dt="2025-09-19T11:13:37.795" v="546" actId="14100"/>
          <ac:spMkLst>
            <pc:docMk/>
            <pc:sldMk cId="1792844862" sldId="373"/>
            <ac:spMk id="15" creationId="{00000000-0000-0000-0000-000000000000}"/>
          </ac:spMkLst>
        </pc:spChg>
        <pc:spChg chg="mod">
          <ac:chgData name="Marija Markovic" userId="eede1524-b2d5-4f30-b4f0-aed00750f43d" providerId="ADAL" clId="{D43109FD-EB2C-4DA9-9707-94E88A154B0E}" dt="2025-09-19T11:17:39.763" v="624" actId="1076"/>
          <ac:spMkLst>
            <pc:docMk/>
            <pc:sldMk cId="1792844862" sldId="373"/>
            <ac:spMk id="16" creationId="{00000000-0000-0000-0000-000000000000}"/>
          </ac:spMkLst>
        </pc:spChg>
      </pc:sldChg>
      <pc:sldChg chg="addSp delSp modSp add del mod modTransition setBg">
        <pc:chgData name="Marija Markovic" userId="eede1524-b2d5-4f30-b4f0-aed00750f43d" providerId="ADAL" clId="{D43109FD-EB2C-4DA9-9707-94E88A154B0E}" dt="2025-09-19T11:19:45.012" v="632" actId="47"/>
        <pc:sldMkLst>
          <pc:docMk/>
          <pc:sldMk cId="2056134533" sldId="374"/>
        </pc:sldMkLst>
        <pc:spChg chg="add mod">
          <ac:chgData name="Marija Markovic" userId="eede1524-b2d5-4f30-b4f0-aed00750f43d" providerId="ADAL" clId="{D43109FD-EB2C-4DA9-9707-94E88A154B0E}" dt="2025-09-19T11:19:22.684" v="631" actId="11529"/>
          <ac:spMkLst>
            <pc:docMk/>
            <pc:sldMk cId="2056134533" sldId="374"/>
            <ac:spMk id="3" creationId="{AA56B8CA-31A9-5DCE-72B9-16107674ECBB}"/>
          </ac:spMkLst>
        </pc:spChg>
        <pc:spChg chg="del">
          <ac:chgData name="Marija Markovic" userId="eede1524-b2d5-4f30-b4f0-aed00750f43d" providerId="ADAL" clId="{D43109FD-EB2C-4DA9-9707-94E88A154B0E}" dt="2025-09-19T11:18:37.163" v="629" actId="21"/>
          <ac:spMkLst>
            <pc:docMk/>
            <pc:sldMk cId="2056134533" sldId="374"/>
            <ac:spMk id="5" creationId="{00000000-0000-0000-0000-000000000000}"/>
          </ac:spMkLst>
        </pc:spChg>
        <pc:spChg chg="mod">
          <ac:chgData name="Marija Markovic" userId="eede1524-b2d5-4f30-b4f0-aed00750f43d" providerId="ADAL" clId="{D43109FD-EB2C-4DA9-9707-94E88A154B0E}" dt="2025-09-19T11:18:30.716" v="627" actId="1076"/>
          <ac:spMkLst>
            <pc:docMk/>
            <pc:sldMk cId="2056134533" sldId="374"/>
            <ac:spMk id="11" creationId="{00000000-0000-0000-0000-000000000000}"/>
          </ac:spMkLst>
        </pc:spChg>
        <pc:spChg chg="mod">
          <ac:chgData name="Marija Markovic" userId="eede1524-b2d5-4f30-b4f0-aed00750f43d" providerId="ADAL" clId="{D43109FD-EB2C-4DA9-9707-94E88A154B0E}" dt="2025-09-19T11:18:26.701" v="626" actId="1076"/>
          <ac:spMkLst>
            <pc:docMk/>
            <pc:sldMk cId="2056134533" sldId="374"/>
            <ac:spMk id="15" creationId="{00000000-0000-0000-0000-000000000000}"/>
          </ac:spMkLst>
        </pc:spChg>
        <pc:graphicFrameChg chg="mod">
          <ac:chgData name="Marija Markovic" userId="eede1524-b2d5-4f30-b4f0-aed00750f43d" providerId="ADAL" clId="{D43109FD-EB2C-4DA9-9707-94E88A154B0E}" dt="2025-09-19T11:19:05.498" v="630"/>
          <ac:graphicFrameMkLst>
            <pc:docMk/>
            <pc:sldMk cId="2056134533" sldId="374"/>
            <ac:graphicFrameMk id="2" creationId="{00000000-0000-0000-0000-000000000000}"/>
          </ac:graphicFrameMkLst>
        </pc:graphicFrameChg>
      </pc:sldChg>
      <pc:sldChg chg="add del modTransition setBg">
        <pc:chgData name="Marija Markovic" userId="eede1524-b2d5-4f30-b4f0-aed00750f43d" providerId="ADAL" clId="{D43109FD-EB2C-4DA9-9707-94E88A154B0E}" dt="2025-09-19T11:30:16.275" v="830" actId="47"/>
        <pc:sldMkLst>
          <pc:docMk/>
          <pc:sldMk cId="964246480" sldId="375"/>
        </pc:sldMkLst>
      </pc:sldChg>
      <pc:sldChg chg="add del modTransition setBg modNotesTx">
        <pc:chgData name="Marija Markovic" userId="eede1524-b2d5-4f30-b4f0-aed00750f43d" providerId="ADAL" clId="{D43109FD-EB2C-4DA9-9707-94E88A154B0E}" dt="2025-09-19T11:30:11.264" v="829" actId="47"/>
        <pc:sldMkLst>
          <pc:docMk/>
          <pc:sldMk cId="2714542737" sldId="376"/>
        </pc:sldMkLst>
      </pc:sldChg>
      <pc:sldChg chg="add del modTransition setBg">
        <pc:chgData name="Marija Markovic" userId="eede1524-b2d5-4f30-b4f0-aed00750f43d" providerId="ADAL" clId="{D43109FD-EB2C-4DA9-9707-94E88A154B0E}" dt="2025-09-19T11:30:10.510" v="828" actId="47"/>
        <pc:sldMkLst>
          <pc:docMk/>
          <pc:sldMk cId="2756874927" sldId="378"/>
        </pc:sldMkLst>
      </pc:sldChg>
      <pc:sldChg chg="add del modTransition setBg">
        <pc:chgData name="Marija Markovic" userId="eede1524-b2d5-4f30-b4f0-aed00750f43d" providerId="ADAL" clId="{D43109FD-EB2C-4DA9-9707-94E88A154B0E}" dt="2025-09-19T11:30:09.586" v="827" actId="47"/>
        <pc:sldMkLst>
          <pc:docMk/>
          <pc:sldMk cId="3462495159" sldId="382"/>
        </pc:sldMkLst>
      </pc:sldChg>
      <pc:sldChg chg="addSp delSp modSp add mod modTransition setBg modAnim modNotes">
        <pc:chgData name="Marija Markovic" userId="eede1524-b2d5-4f30-b4f0-aed00750f43d" providerId="ADAL" clId="{D43109FD-EB2C-4DA9-9707-94E88A154B0E}" dt="2025-09-19T11:50:15.395" v="1217"/>
        <pc:sldMkLst>
          <pc:docMk/>
          <pc:sldMk cId="4062055137" sldId="386"/>
        </pc:sldMkLst>
        <pc:spChg chg="add mod">
          <ac:chgData name="Marija Markovic" userId="eede1524-b2d5-4f30-b4f0-aed00750f43d" providerId="ADAL" clId="{D43109FD-EB2C-4DA9-9707-94E88A154B0E}" dt="2025-09-19T11:31:05.140" v="831"/>
          <ac:spMkLst>
            <pc:docMk/>
            <pc:sldMk cId="4062055137" sldId="386"/>
            <ac:spMk id="2" creationId="{1A29E74F-07C0-8166-E888-2ABE3DAAE0F0}"/>
          </ac:spMkLst>
        </pc:spChg>
        <pc:spChg chg="del mod">
          <ac:chgData name="Marija Markovic" userId="eede1524-b2d5-4f30-b4f0-aed00750f43d" providerId="ADAL" clId="{D43109FD-EB2C-4DA9-9707-94E88A154B0E}" dt="2025-09-19T11:07:03.388" v="419" actId="21"/>
          <ac:spMkLst>
            <pc:docMk/>
            <pc:sldMk cId="4062055137" sldId="386"/>
            <ac:spMk id="3" creationId="{00000000-0000-0000-0000-000000000000}"/>
          </ac:spMkLst>
        </pc:spChg>
        <pc:spChg chg="del mod">
          <ac:chgData name="Marija Markovic" userId="eede1524-b2d5-4f30-b4f0-aed00750f43d" providerId="ADAL" clId="{D43109FD-EB2C-4DA9-9707-94E88A154B0E}" dt="2025-09-19T11:08:02.969" v="429" actId="21"/>
          <ac:spMkLst>
            <pc:docMk/>
            <pc:sldMk cId="4062055137" sldId="386"/>
            <ac:spMk id="4" creationId="{00000000-0000-0000-0000-000000000000}"/>
          </ac:spMkLst>
        </pc:spChg>
        <pc:spChg chg="mod">
          <ac:chgData name="Marija Markovic" userId="eede1524-b2d5-4f30-b4f0-aed00750f43d" providerId="ADAL" clId="{D43109FD-EB2C-4DA9-9707-94E88A154B0E}" dt="2025-09-19T11:03:50.439" v="341" actId="1076"/>
          <ac:spMkLst>
            <pc:docMk/>
            <pc:sldMk cId="4062055137" sldId="386"/>
            <ac:spMk id="5" creationId="{00000000-0000-0000-0000-000000000000}"/>
          </ac:spMkLst>
        </pc:spChg>
        <pc:spChg chg="add mod">
          <ac:chgData name="Marija Markovic" userId="eede1524-b2d5-4f30-b4f0-aed00750f43d" providerId="ADAL" clId="{D43109FD-EB2C-4DA9-9707-94E88A154B0E}" dt="2025-09-19T11:31:14.854" v="833"/>
          <ac:spMkLst>
            <pc:docMk/>
            <pc:sldMk cId="4062055137" sldId="386"/>
            <ac:spMk id="6" creationId="{B9B38463-1A39-29D6-AC5D-C58219DF0CD9}"/>
          </ac:spMkLst>
        </pc:spChg>
        <pc:spChg chg="del">
          <ac:chgData name="Marija Markovic" userId="eede1524-b2d5-4f30-b4f0-aed00750f43d" providerId="ADAL" clId="{D43109FD-EB2C-4DA9-9707-94E88A154B0E}" dt="2025-09-19T11:03:55.643" v="343" actId="21"/>
          <ac:spMkLst>
            <pc:docMk/>
            <pc:sldMk cId="4062055137" sldId="386"/>
            <ac:spMk id="7" creationId="{00000000-0000-0000-0000-000000000000}"/>
          </ac:spMkLst>
        </pc:spChg>
        <pc:spChg chg="del">
          <ac:chgData name="Marija Markovic" userId="eede1524-b2d5-4f30-b4f0-aed00750f43d" providerId="ADAL" clId="{D43109FD-EB2C-4DA9-9707-94E88A154B0E}" dt="2025-09-19T11:04:21.330" v="345" actId="21"/>
          <ac:spMkLst>
            <pc:docMk/>
            <pc:sldMk cId="4062055137" sldId="386"/>
            <ac:spMk id="9" creationId="{00000000-0000-0000-0000-000000000000}"/>
          </ac:spMkLst>
        </pc:spChg>
        <pc:spChg chg="del mod">
          <ac:chgData name="Marija Markovic" userId="eede1524-b2d5-4f30-b4f0-aed00750f43d" providerId="ADAL" clId="{D43109FD-EB2C-4DA9-9707-94E88A154B0E}" dt="2025-09-19T11:07:30.127" v="422" actId="21"/>
          <ac:spMkLst>
            <pc:docMk/>
            <pc:sldMk cId="4062055137" sldId="386"/>
            <ac:spMk id="10" creationId="{00000000-0000-0000-0000-000000000000}"/>
          </ac:spMkLst>
        </pc:spChg>
        <pc:spChg chg="del mod">
          <ac:chgData name="Marija Markovic" userId="eede1524-b2d5-4f30-b4f0-aed00750f43d" providerId="ADAL" clId="{D43109FD-EB2C-4DA9-9707-94E88A154B0E}" dt="2025-09-19T11:05:24.294" v="399" actId="21"/>
          <ac:spMkLst>
            <pc:docMk/>
            <pc:sldMk cId="4062055137" sldId="386"/>
            <ac:spMk id="11" creationId="{00000000-0000-0000-0000-000000000000}"/>
          </ac:spMkLst>
        </pc:spChg>
        <pc:spChg chg="del mod">
          <ac:chgData name="Marija Markovic" userId="eede1524-b2d5-4f30-b4f0-aed00750f43d" providerId="ADAL" clId="{D43109FD-EB2C-4DA9-9707-94E88A154B0E}" dt="2025-09-19T11:05:21.756" v="398" actId="21"/>
          <ac:spMkLst>
            <pc:docMk/>
            <pc:sldMk cId="4062055137" sldId="386"/>
            <ac:spMk id="12" creationId="{00000000-0000-0000-0000-000000000000}"/>
          </ac:spMkLst>
        </pc:spChg>
        <pc:spChg chg="del">
          <ac:chgData name="Marija Markovic" userId="eede1524-b2d5-4f30-b4f0-aed00750f43d" providerId="ADAL" clId="{D43109FD-EB2C-4DA9-9707-94E88A154B0E}" dt="2025-09-19T11:05:45.353" v="403" actId="21"/>
          <ac:spMkLst>
            <pc:docMk/>
            <pc:sldMk cId="4062055137" sldId="386"/>
            <ac:spMk id="13" creationId="{00000000-0000-0000-0000-000000000000}"/>
          </ac:spMkLst>
        </pc:spChg>
        <pc:spChg chg="add mod">
          <ac:chgData name="Marija Markovic" userId="eede1524-b2d5-4f30-b4f0-aed00750f43d" providerId="ADAL" clId="{D43109FD-EB2C-4DA9-9707-94E88A154B0E}" dt="2025-09-19T11:50:06.777" v="1214" actId="1076"/>
          <ac:spMkLst>
            <pc:docMk/>
            <pc:sldMk cId="4062055137" sldId="386"/>
            <ac:spMk id="14" creationId="{5DB644AE-3954-CA1A-EEC6-E9671E84C99E}"/>
          </ac:spMkLst>
        </pc:spChg>
        <pc:spChg chg="add del mod">
          <ac:chgData name="Marija Markovic" userId="eede1524-b2d5-4f30-b4f0-aed00750f43d" providerId="ADAL" clId="{D43109FD-EB2C-4DA9-9707-94E88A154B0E}" dt="2025-09-19T11:05:58.516" v="406" actId="21"/>
          <ac:spMkLst>
            <pc:docMk/>
            <pc:sldMk cId="4062055137" sldId="386"/>
            <ac:spMk id="15" creationId="{00000000-0000-0000-0000-000000000000}"/>
          </ac:spMkLst>
        </pc:spChg>
        <pc:spChg chg="add del mod">
          <ac:chgData name="Marija Markovic" userId="eede1524-b2d5-4f30-b4f0-aed00750f43d" providerId="ADAL" clId="{D43109FD-EB2C-4DA9-9707-94E88A154B0E}" dt="2025-09-19T11:06:08.705" v="408" actId="21"/>
          <ac:spMkLst>
            <pc:docMk/>
            <pc:sldMk cId="4062055137" sldId="386"/>
            <ac:spMk id="16" creationId="{00000000-0000-0000-0000-000000000000}"/>
          </ac:spMkLst>
        </pc:spChg>
        <pc:spChg chg="add mod">
          <ac:chgData name="Marija Markovic" userId="eede1524-b2d5-4f30-b4f0-aed00750f43d" providerId="ADAL" clId="{D43109FD-EB2C-4DA9-9707-94E88A154B0E}" dt="2025-09-19T11:31:31.947" v="845"/>
          <ac:spMkLst>
            <pc:docMk/>
            <pc:sldMk cId="4062055137" sldId="386"/>
            <ac:spMk id="18" creationId="{B8CBE6D2-1DA5-73A2-6C45-5FCDF257FA23}"/>
          </ac:spMkLst>
        </pc:spChg>
        <pc:spChg chg="add del mod">
          <ac:chgData name="Marija Markovic" userId="eede1524-b2d5-4f30-b4f0-aed00750f43d" providerId="ADAL" clId="{D43109FD-EB2C-4DA9-9707-94E88A154B0E}" dt="2025-09-19T11:07:10.579" v="420" actId="21"/>
          <ac:spMkLst>
            <pc:docMk/>
            <pc:sldMk cId="4062055137" sldId="386"/>
            <ac:spMk id="20" creationId="{F478F751-E239-4D0D-289A-D31A658E9B35}"/>
          </ac:spMkLst>
        </pc:spChg>
        <pc:spChg chg="del">
          <ac:chgData name="Marija Markovic" userId="eede1524-b2d5-4f30-b4f0-aed00750f43d" providerId="ADAL" clId="{D43109FD-EB2C-4DA9-9707-94E88A154B0E}" dt="2025-09-19T10:58:13.753" v="173" actId="21"/>
          <ac:spMkLst>
            <pc:docMk/>
            <pc:sldMk cId="4062055137" sldId="386"/>
            <ac:spMk id="21" creationId="{00000000-0000-0000-0000-000000000000}"/>
          </ac:spMkLst>
        </pc:spChg>
        <pc:spChg chg="add mod">
          <ac:chgData name="Marija Markovic" userId="eede1524-b2d5-4f30-b4f0-aed00750f43d" providerId="ADAL" clId="{D43109FD-EB2C-4DA9-9707-94E88A154B0E}" dt="2025-09-19T11:31:52.783" v="850" actId="14100"/>
          <ac:spMkLst>
            <pc:docMk/>
            <pc:sldMk cId="4062055137" sldId="386"/>
            <ac:spMk id="22" creationId="{93CCCD14-02DE-0ACB-F03B-5B06A2FE258C}"/>
          </ac:spMkLst>
        </pc:spChg>
        <pc:picChg chg="mod">
          <ac:chgData name="Marija Markovic" userId="eede1524-b2d5-4f30-b4f0-aed00750f43d" providerId="ADAL" clId="{D43109FD-EB2C-4DA9-9707-94E88A154B0E}" dt="2025-09-19T11:31:49.976" v="849" actId="1076"/>
          <ac:picMkLst>
            <pc:docMk/>
            <pc:sldMk cId="4062055137" sldId="386"/>
            <ac:picMk id="8" creationId="{6775E8A6-07E8-20A7-BC76-755A696FEFF5}"/>
          </ac:picMkLst>
        </pc:picChg>
        <pc:picChg chg="add del mod">
          <ac:chgData name="Marija Markovic" userId="eede1524-b2d5-4f30-b4f0-aed00750f43d" providerId="ADAL" clId="{D43109FD-EB2C-4DA9-9707-94E88A154B0E}" dt="2025-09-19T11:06:25.830" v="411" actId="21"/>
          <ac:picMkLst>
            <pc:docMk/>
            <pc:sldMk cId="4062055137" sldId="386"/>
            <ac:picMk id="17" creationId="{16852FE6-131B-DF96-BF73-C887A71A3AF4}"/>
          </ac:picMkLst>
        </pc:picChg>
      </pc:sldChg>
      <pc:sldChg chg="addSp modSp new mod modTransition modAnim">
        <pc:chgData name="Marija Markovic" userId="eede1524-b2d5-4f30-b4f0-aed00750f43d" providerId="ADAL" clId="{D43109FD-EB2C-4DA9-9707-94E88A154B0E}" dt="2025-09-19T11:52:14.784" v="1230"/>
        <pc:sldMkLst>
          <pc:docMk/>
          <pc:sldMk cId="1452644103" sldId="387"/>
        </pc:sldMkLst>
        <pc:spChg chg="mod">
          <ac:chgData name="Marija Markovic" userId="eede1524-b2d5-4f30-b4f0-aed00750f43d" providerId="ADAL" clId="{D43109FD-EB2C-4DA9-9707-94E88A154B0E}" dt="2025-09-19T11:40:32.584" v="1021" actId="207"/>
          <ac:spMkLst>
            <pc:docMk/>
            <pc:sldMk cId="1452644103" sldId="387"/>
            <ac:spMk id="2" creationId="{5DEBB098-A1AE-FCF3-7130-47CEF05B35B4}"/>
          </ac:spMkLst>
        </pc:spChg>
        <pc:spChg chg="mod">
          <ac:chgData name="Marija Markovic" userId="eede1524-b2d5-4f30-b4f0-aed00750f43d" providerId="ADAL" clId="{D43109FD-EB2C-4DA9-9707-94E88A154B0E}" dt="2025-09-19T11:42:09.506" v="1066" actId="20577"/>
          <ac:spMkLst>
            <pc:docMk/>
            <pc:sldMk cId="1452644103" sldId="387"/>
            <ac:spMk id="3" creationId="{FD38824E-0BCC-BBCF-4086-698C4F22AC68}"/>
          </ac:spMkLst>
        </pc:spChg>
        <pc:spChg chg="add mod">
          <ac:chgData name="Marija Markovic" userId="eede1524-b2d5-4f30-b4f0-aed00750f43d" providerId="ADAL" clId="{D43109FD-EB2C-4DA9-9707-94E88A154B0E}" dt="2025-09-19T11:40:19.913" v="1020" actId="1076"/>
          <ac:spMkLst>
            <pc:docMk/>
            <pc:sldMk cId="1452644103" sldId="387"/>
            <ac:spMk id="4" creationId="{DCF396CD-6F63-B7E7-74E1-54D94DBCA20D}"/>
          </ac:spMkLst>
        </pc:spChg>
        <pc:picChg chg="add mod">
          <ac:chgData name="Marija Markovic" userId="eede1524-b2d5-4f30-b4f0-aed00750f43d" providerId="ADAL" clId="{D43109FD-EB2C-4DA9-9707-94E88A154B0E}" dt="2025-09-19T11:41:35.069" v="1054" actId="1076"/>
          <ac:picMkLst>
            <pc:docMk/>
            <pc:sldMk cId="1452644103" sldId="387"/>
            <ac:picMk id="6" creationId="{63BDBA14-A149-ECB3-80FD-FC0F73D60E89}"/>
          </ac:picMkLst>
        </pc:picChg>
      </pc:sldChg>
      <pc:sldChg chg="addSp modSp new del mod">
        <pc:chgData name="Marija Markovic" userId="eede1524-b2d5-4f30-b4f0-aed00750f43d" providerId="ADAL" clId="{D43109FD-EB2C-4DA9-9707-94E88A154B0E}" dt="2025-09-19T11:21:55.961" v="714" actId="47"/>
        <pc:sldMkLst>
          <pc:docMk/>
          <pc:sldMk cId="1883666166" sldId="387"/>
        </pc:sldMkLst>
        <pc:picChg chg="add">
          <ac:chgData name="Marija Markovic" userId="eede1524-b2d5-4f30-b4f0-aed00750f43d" providerId="ADAL" clId="{D43109FD-EB2C-4DA9-9707-94E88A154B0E}" dt="2025-09-19T11:20:31.434" v="640"/>
          <ac:picMkLst>
            <pc:docMk/>
            <pc:sldMk cId="1883666166" sldId="387"/>
            <ac:picMk id="4" creationId="{B20BA671-CC01-89BA-04D7-ED6B71867921}"/>
          </ac:picMkLst>
        </pc:picChg>
        <pc:picChg chg="add mod">
          <ac:chgData name="Marija Markovic" userId="eede1524-b2d5-4f30-b4f0-aed00750f43d" providerId="ADAL" clId="{D43109FD-EB2C-4DA9-9707-94E88A154B0E}" dt="2025-09-19T11:20:57.950" v="646" actId="1076"/>
          <ac:picMkLst>
            <pc:docMk/>
            <pc:sldMk cId="1883666166" sldId="387"/>
            <ac:picMk id="5" creationId="{7C7580CC-A3A4-9341-024B-7B507FAB4BC9}"/>
          </ac:picMkLst>
        </pc:picChg>
      </pc:sldChg>
      <pc:sldChg chg="add del modTransition setBg modNotes">
        <pc:chgData name="Marija Markovic" userId="eede1524-b2d5-4f30-b4f0-aed00750f43d" providerId="ADAL" clId="{D43109FD-EB2C-4DA9-9707-94E88A154B0E}" dt="2025-09-19T11:01:04.800" v="294" actId="47"/>
        <pc:sldMkLst>
          <pc:docMk/>
          <pc:sldMk cId="3643082685" sldId="387"/>
        </pc:sldMkLst>
      </pc:sldChg>
      <pc:sldChg chg="addSp delSp modSp add mod modTransition">
        <pc:chgData name="Marija Markovic" userId="eede1524-b2d5-4f30-b4f0-aed00750f43d" providerId="ADAL" clId="{D43109FD-EB2C-4DA9-9707-94E88A154B0E}" dt="2025-09-19T11:52:29.691" v="1232"/>
        <pc:sldMkLst>
          <pc:docMk/>
          <pc:sldMk cId="2735509498" sldId="388"/>
        </pc:sldMkLst>
        <pc:spChg chg="mod">
          <ac:chgData name="Marija Markovic" userId="eede1524-b2d5-4f30-b4f0-aed00750f43d" providerId="ADAL" clId="{D43109FD-EB2C-4DA9-9707-94E88A154B0E}" dt="2025-09-19T11:40:50.491" v="1025" actId="1076"/>
          <ac:spMkLst>
            <pc:docMk/>
            <pc:sldMk cId="2735509498" sldId="388"/>
            <ac:spMk id="2" creationId="{3D7987D6-A98D-9CB4-AA68-0B44B6AC2AE5}"/>
          </ac:spMkLst>
        </pc:spChg>
        <pc:spChg chg="mod">
          <ac:chgData name="Marija Markovic" userId="eede1524-b2d5-4f30-b4f0-aed00750f43d" providerId="ADAL" clId="{D43109FD-EB2C-4DA9-9707-94E88A154B0E}" dt="2025-09-19T11:43:06.834" v="1106" actId="27636"/>
          <ac:spMkLst>
            <pc:docMk/>
            <pc:sldMk cId="2735509498" sldId="388"/>
            <ac:spMk id="3" creationId="{58388E96-317E-3FBB-F549-F2E8499D0E5E}"/>
          </ac:spMkLst>
        </pc:spChg>
        <pc:picChg chg="add mod">
          <ac:chgData name="Marija Markovic" userId="eede1524-b2d5-4f30-b4f0-aed00750f43d" providerId="ADAL" clId="{D43109FD-EB2C-4DA9-9707-94E88A154B0E}" dt="2025-09-19T11:41:09.038" v="1031" actId="1076"/>
          <ac:picMkLst>
            <pc:docMk/>
            <pc:sldMk cId="2735509498" sldId="388"/>
            <ac:picMk id="4" creationId="{E6205F28-2A58-49D1-F5F2-DBF59BB7948D}"/>
          </ac:picMkLst>
        </pc:picChg>
        <pc:picChg chg="add del mod">
          <ac:chgData name="Marija Markovic" userId="eede1524-b2d5-4f30-b4f0-aed00750f43d" providerId="ADAL" clId="{D43109FD-EB2C-4DA9-9707-94E88A154B0E}" dt="2025-09-19T11:41:06.475" v="1030" actId="21"/>
          <ac:picMkLst>
            <pc:docMk/>
            <pc:sldMk cId="2735509498" sldId="388"/>
            <ac:picMk id="5" creationId="{7D25F829-CEC2-DDAF-0A22-4C9F05024450}"/>
          </ac:picMkLst>
        </pc:picChg>
      </pc:sldChg>
      <pc:sldChg chg="addSp delSp modSp add mod modTransition modNotesTx">
        <pc:chgData name="Marija Markovic" userId="eede1524-b2d5-4f30-b4f0-aed00750f43d" providerId="ADAL" clId="{D43109FD-EB2C-4DA9-9707-94E88A154B0E}" dt="2025-09-19T11:52:34.722" v="1233"/>
        <pc:sldMkLst>
          <pc:docMk/>
          <pc:sldMk cId="2822625541" sldId="389"/>
        </pc:sldMkLst>
        <pc:spChg chg="mod">
          <ac:chgData name="Marija Markovic" userId="eede1524-b2d5-4f30-b4f0-aed00750f43d" providerId="ADAL" clId="{D43109FD-EB2C-4DA9-9707-94E88A154B0E}" dt="2025-09-19T11:43:17.803" v="1108" actId="1076"/>
          <ac:spMkLst>
            <pc:docMk/>
            <pc:sldMk cId="2822625541" sldId="389"/>
            <ac:spMk id="2" creationId="{0F9B678D-4469-358F-9F02-34714080498F}"/>
          </ac:spMkLst>
        </pc:spChg>
        <pc:spChg chg="mod">
          <ac:chgData name="Marija Markovic" userId="eede1524-b2d5-4f30-b4f0-aed00750f43d" providerId="ADAL" clId="{D43109FD-EB2C-4DA9-9707-94E88A154B0E}" dt="2025-09-19T11:44:14.614" v="1138" actId="14100"/>
          <ac:spMkLst>
            <pc:docMk/>
            <pc:sldMk cId="2822625541" sldId="389"/>
            <ac:spMk id="3" creationId="{54EE551D-FBF5-2EE8-99CC-DEF765F8AE2E}"/>
          </ac:spMkLst>
        </pc:spChg>
        <pc:picChg chg="del">
          <ac:chgData name="Marija Markovic" userId="eede1524-b2d5-4f30-b4f0-aed00750f43d" providerId="ADAL" clId="{D43109FD-EB2C-4DA9-9707-94E88A154B0E}" dt="2025-09-19T11:28:00.749" v="813" actId="21"/>
          <ac:picMkLst>
            <pc:docMk/>
            <pc:sldMk cId="2822625541" sldId="389"/>
            <ac:picMk id="4" creationId="{8823C33A-11C1-E576-2360-732F9DED744F}"/>
          </ac:picMkLst>
        </pc:picChg>
        <pc:picChg chg="del">
          <ac:chgData name="Marija Markovic" userId="eede1524-b2d5-4f30-b4f0-aed00750f43d" providerId="ADAL" clId="{D43109FD-EB2C-4DA9-9707-94E88A154B0E}" dt="2025-09-19T11:28:04.104" v="814" actId="21"/>
          <ac:picMkLst>
            <pc:docMk/>
            <pc:sldMk cId="2822625541" sldId="389"/>
            <ac:picMk id="5" creationId="{870A22C0-BE64-E1D5-5562-E41092DB8453}"/>
          </ac:picMkLst>
        </pc:picChg>
        <pc:picChg chg="add mod">
          <ac:chgData name="Marija Markovic" userId="eede1524-b2d5-4f30-b4f0-aed00750f43d" providerId="ADAL" clId="{D43109FD-EB2C-4DA9-9707-94E88A154B0E}" dt="2025-09-19T11:46:23.771" v="1204" actId="14100"/>
          <ac:picMkLst>
            <pc:docMk/>
            <pc:sldMk cId="2822625541" sldId="389"/>
            <ac:picMk id="6" creationId="{3392F4F1-87B1-7665-14CB-F7D5F99121AB}"/>
          </ac:picMkLst>
        </pc:picChg>
      </pc:sldChg>
      <pc:sldChg chg="modSp add mod modTransition">
        <pc:chgData name="Marija Markovic" userId="eede1524-b2d5-4f30-b4f0-aed00750f43d" providerId="ADAL" clId="{D43109FD-EB2C-4DA9-9707-94E88A154B0E}" dt="2025-09-19T11:52:21.206" v="1231"/>
        <pc:sldMkLst>
          <pc:docMk/>
          <pc:sldMk cId="1573397702" sldId="390"/>
        </pc:sldMkLst>
        <pc:spChg chg="mod">
          <ac:chgData name="Marija Markovic" userId="eede1524-b2d5-4f30-b4f0-aed00750f43d" providerId="ADAL" clId="{D43109FD-EB2C-4DA9-9707-94E88A154B0E}" dt="2025-09-19T11:45:59.630" v="1203" actId="20577"/>
          <ac:spMkLst>
            <pc:docMk/>
            <pc:sldMk cId="1573397702" sldId="390"/>
            <ac:spMk id="3" creationId="{614CDD27-4590-8B92-7A0C-717CB6B84C58}"/>
          </ac:spMkLst>
        </pc:spChg>
        <pc:picChg chg="mod">
          <ac:chgData name="Marija Markovic" userId="eede1524-b2d5-4f30-b4f0-aed00750f43d" providerId="ADAL" clId="{D43109FD-EB2C-4DA9-9707-94E88A154B0E}" dt="2025-09-19T11:45:11.123" v="1148" actId="1076"/>
          <ac:picMkLst>
            <pc:docMk/>
            <pc:sldMk cId="1573397702" sldId="390"/>
            <ac:picMk id="4" creationId="{6CF946F0-6631-2577-15CF-C737380E0846}"/>
          </ac:picMkLst>
        </pc:picChg>
      </pc:sldChg>
      <pc:sldChg chg="addSp delSp modSp add del mod modNotesTx">
        <pc:chgData name="Marija Markovic" userId="eede1524-b2d5-4f30-b4f0-aed00750f43d" providerId="ADAL" clId="{D43109FD-EB2C-4DA9-9707-94E88A154B0E}" dt="2025-09-19T11:44:58.520" v="1145" actId="2696"/>
        <pc:sldMkLst>
          <pc:docMk/>
          <pc:sldMk cId="2772584560" sldId="390"/>
        </pc:sldMkLst>
        <pc:spChg chg="mod">
          <ac:chgData name="Marija Markovic" userId="eede1524-b2d5-4f30-b4f0-aed00750f43d" providerId="ADAL" clId="{D43109FD-EB2C-4DA9-9707-94E88A154B0E}" dt="2025-09-19T11:44:22.109" v="1139" actId="207"/>
          <ac:spMkLst>
            <pc:docMk/>
            <pc:sldMk cId="2772584560" sldId="390"/>
            <ac:spMk id="2" creationId="{BA1CB137-156B-8E59-13B4-B0C320CEB390}"/>
          </ac:spMkLst>
        </pc:spChg>
        <pc:spChg chg="mod">
          <ac:chgData name="Marija Markovic" userId="eede1524-b2d5-4f30-b4f0-aed00750f43d" providerId="ADAL" clId="{D43109FD-EB2C-4DA9-9707-94E88A154B0E}" dt="2025-09-19T11:44:43.022" v="1144" actId="255"/>
          <ac:spMkLst>
            <pc:docMk/>
            <pc:sldMk cId="2772584560" sldId="390"/>
            <ac:spMk id="3" creationId="{614CDD27-4590-8B92-7A0C-717CB6B84C58}"/>
          </ac:spMkLst>
        </pc:spChg>
        <pc:picChg chg="add mod">
          <ac:chgData name="Marija Markovic" userId="eede1524-b2d5-4f30-b4f0-aed00750f43d" providerId="ADAL" clId="{D43109FD-EB2C-4DA9-9707-94E88A154B0E}" dt="2025-09-19T11:30:05.213" v="825" actId="1076"/>
          <ac:picMkLst>
            <pc:docMk/>
            <pc:sldMk cId="2772584560" sldId="390"/>
            <ac:picMk id="4" creationId="{6CF946F0-6631-2577-15CF-C737380E0846}"/>
          </ac:picMkLst>
        </pc:picChg>
        <pc:picChg chg="del">
          <ac:chgData name="Marija Markovic" userId="eede1524-b2d5-4f30-b4f0-aed00750f43d" providerId="ADAL" clId="{D43109FD-EB2C-4DA9-9707-94E88A154B0E}" dt="2025-09-19T11:30:02.311" v="823" actId="478"/>
          <ac:picMkLst>
            <pc:docMk/>
            <pc:sldMk cId="2772584560" sldId="390"/>
            <ac:picMk id="6" creationId="{A2E98489-D731-C6E2-2362-67322E4F0C57}"/>
          </ac:picMkLst>
        </pc:picChg>
      </pc:sldChg>
    </pc:docChg>
  </pc:docChgLst>
  <pc:docChgLst>
    <pc:chgData name="Marija Markovic" userId="eede1524-b2d5-4f30-b4f0-aed00750f43d" providerId="ADAL" clId="{EA9F1237-BB9C-454E-A749-66EEADA11418}"/>
    <pc:docChg chg="undo custSel addSld delSld modSld modMainMaster">
      <pc:chgData name="Marija Markovic" userId="eede1524-b2d5-4f30-b4f0-aed00750f43d" providerId="ADAL" clId="{EA9F1237-BB9C-454E-A749-66EEADA11418}" dt="2025-04-22T16:51:23.144" v="271"/>
      <pc:docMkLst>
        <pc:docMk/>
      </pc:docMkLst>
      <pc:sldChg chg="modSp mod">
        <pc:chgData name="Marija Markovic" userId="eede1524-b2d5-4f30-b4f0-aed00750f43d" providerId="ADAL" clId="{EA9F1237-BB9C-454E-A749-66EEADA11418}" dt="2025-04-22T16:31:27.685" v="154" actId="207"/>
        <pc:sldMkLst>
          <pc:docMk/>
          <pc:sldMk cId="1825700007" sldId="261"/>
        </pc:sldMkLst>
      </pc:sldChg>
      <pc:sldChg chg="addSp delSp modSp mod modTransition setBg modClrScheme chgLayout">
        <pc:chgData name="Marija Markovic" userId="eede1524-b2d5-4f30-b4f0-aed00750f43d" providerId="ADAL" clId="{EA9F1237-BB9C-454E-A749-66EEADA11418}" dt="2025-04-22T16:27:49.569" v="147" actId="207"/>
        <pc:sldMkLst>
          <pc:docMk/>
          <pc:sldMk cId="794363501" sldId="265"/>
        </pc:sldMkLst>
      </pc:sldChg>
      <pc:sldChg chg="modSp mod modTransition">
        <pc:chgData name="Marija Markovic" userId="eede1524-b2d5-4f30-b4f0-aed00750f43d" providerId="ADAL" clId="{EA9F1237-BB9C-454E-A749-66EEADA11418}" dt="2025-04-22T16:24:02.081" v="125" actId="1076"/>
        <pc:sldMkLst>
          <pc:docMk/>
          <pc:sldMk cId="1507836459" sldId="299"/>
        </pc:sldMkLst>
      </pc:sldChg>
      <pc:sldChg chg="modSp modTransition">
        <pc:chgData name="Marija Markovic" userId="eede1524-b2d5-4f30-b4f0-aed00750f43d" providerId="ADAL" clId="{EA9F1237-BB9C-454E-A749-66EEADA11418}" dt="2025-04-22T16:49:37.621" v="262"/>
        <pc:sldMkLst>
          <pc:docMk/>
          <pc:sldMk cId="4236753820" sldId="310"/>
        </pc:sldMkLst>
      </pc:sldChg>
      <pc:sldChg chg="addSp delSp modSp mod modTransition delDesignElem">
        <pc:chgData name="Marija Markovic" userId="eede1524-b2d5-4f30-b4f0-aed00750f43d" providerId="ADAL" clId="{EA9F1237-BB9C-454E-A749-66EEADA11418}" dt="2025-04-22T16:33:47.531" v="168"/>
        <pc:sldMkLst>
          <pc:docMk/>
          <pc:sldMk cId="2445457049" sldId="316"/>
        </pc:sldMkLst>
      </pc:sldChg>
      <pc:sldChg chg="addSp delSp modSp mod setBg setClrOvrMap delDesignElem">
        <pc:chgData name="Marija Markovic" userId="eede1524-b2d5-4f30-b4f0-aed00750f43d" providerId="ADAL" clId="{EA9F1237-BB9C-454E-A749-66EEADA11418}" dt="2025-04-22T16:38:31.189" v="194" actId="20577"/>
        <pc:sldMkLst>
          <pc:docMk/>
          <pc:sldMk cId="3136853492" sldId="317"/>
        </pc:sldMkLst>
      </pc:sldChg>
      <pc:sldChg chg="modSp mod modTransition">
        <pc:chgData name="Marija Markovic" userId="eede1524-b2d5-4f30-b4f0-aed00750f43d" providerId="ADAL" clId="{EA9F1237-BB9C-454E-A749-66EEADA11418}" dt="2025-04-22T16:49:29.492" v="261"/>
        <pc:sldMkLst>
          <pc:docMk/>
          <pc:sldMk cId="1923456102" sldId="318"/>
        </pc:sldMkLst>
      </pc:sldChg>
      <pc:sldChg chg="modSp add mod modTransition modAnim">
        <pc:chgData name="Marija Markovic" userId="eede1524-b2d5-4f30-b4f0-aed00750f43d" providerId="ADAL" clId="{EA9F1237-BB9C-454E-A749-66EEADA11418}" dt="2025-04-22T16:50:31.497" v="268"/>
        <pc:sldMkLst>
          <pc:docMk/>
          <pc:sldMk cId="1547068069" sldId="337"/>
        </pc:sldMkLst>
      </pc:sldChg>
      <pc:sldChg chg="modSp mod">
        <pc:chgData name="Marija Markovic" userId="eede1524-b2d5-4f30-b4f0-aed00750f43d" providerId="ADAL" clId="{EA9F1237-BB9C-454E-A749-66EEADA11418}" dt="2025-04-22T16:37:19.142" v="188" actId="207"/>
        <pc:sldMkLst>
          <pc:docMk/>
          <pc:sldMk cId="165466678" sldId="360"/>
        </pc:sldMkLst>
      </pc:sldChg>
      <pc:sldChg chg="new del">
        <pc:chgData name="Marija Markovic" userId="eede1524-b2d5-4f30-b4f0-aed00750f43d" providerId="ADAL" clId="{EA9F1237-BB9C-454E-A749-66EEADA11418}" dt="2025-04-22T16:28:48.824" v="150" actId="2696"/>
        <pc:sldMkLst>
          <pc:docMk/>
          <pc:sldMk cId="1389604041" sldId="361"/>
        </pc:sldMkLst>
      </pc:sldChg>
      <pc:sldChg chg="addSp modSp new mod modTransition modAnim">
        <pc:chgData name="Marija Markovic" userId="eede1524-b2d5-4f30-b4f0-aed00750f43d" providerId="ADAL" clId="{EA9F1237-BB9C-454E-A749-66EEADA11418}" dt="2025-04-22T16:51:23.144" v="271"/>
        <pc:sldMkLst>
          <pc:docMk/>
          <pc:sldMk cId="2078689934" sldId="361"/>
        </pc:sldMkLst>
      </pc:sldChg>
      <pc:sldMasterChg chg="modTransition modSldLayout">
        <pc:chgData name="Marija Markovic" userId="eede1524-b2d5-4f30-b4f0-aed00750f43d" providerId="ADAL" clId="{EA9F1237-BB9C-454E-A749-66EEADA11418}" dt="2025-04-22T16:13:24.146" v="20"/>
        <pc:sldMasterMkLst>
          <pc:docMk/>
          <pc:sldMasterMk cId="3351698043" sldId="2147483706"/>
        </pc:sldMasterMkLst>
        <pc:sldLayoutChg chg="modTransition">
          <pc:chgData name="Marija Markovic" userId="eede1524-b2d5-4f30-b4f0-aed00750f43d" providerId="ADAL" clId="{EA9F1237-BB9C-454E-A749-66EEADA11418}" dt="2025-04-22T16:13:24.146" v="20"/>
          <pc:sldLayoutMkLst>
            <pc:docMk/>
            <pc:sldMasterMk cId="3351698043" sldId="2147483706"/>
            <pc:sldLayoutMk cId="1944152620" sldId="2147483707"/>
          </pc:sldLayoutMkLst>
        </pc:sldLayoutChg>
        <pc:sldLayoutChg chg="addSp modTransition">
          <pc:chgData name="Marija Markovic" userId="eede1524-b2d5-4f30-b4f0-aed00750f43d" providerId="ADAL" clId="{EA9F1237-BB9C-454E-A749-66EEADA11418}" dt="2025-04-22T16:13:24.146" v="20"/>
          <pc:sldLayoutMkLst>
            <pc:docMk/>
            <pc:sldMasterMk cId="3351698043" sldId="2147483706"/>
            <pc:sldLayoutMk cId="1418488888" sldId="2147483708"/>
          </pc:sldLayoutMkLst>
        </pc:sldLayoutChg>
        <pc:sldLayoutChg chg="modTransition">
          <pc:chgData name="Marija Markovic" userId="eede1524-b2d5-4f30-b4f0-aed00750f43d" providerId="ADAL" clId="{EA9F1237-BB9C-454E-A749-66EEADA11418}" dt="2025-04-22T16:13:24.146" v="20"/>
          <pc:sldLayoutMkLst>
            <pc:docMk/>
            <pc:sldMasterMk cId="3351698043" sldId="2147483706"/>
            <pc:sldLayoutMk cId="3669852833" sldId="2147483709"/>
          </pc:sldLayoutMkLst>
        </pc:sldLayoutChg>
        <pc:sldLayoutChg chg="modTransition">
          <pc:chgData name="Marija Markovic" userId="eede1524-b2d5-4f30-b4f0-aed00750f43d" providerId="ADAL" clId="{EA9F1237-BB9C-454E-A749-66EEADA11418}" dt="2025-04-22T16:13:24.146" v="20"/>
          <pc:sldLayoutMkLst>
            <pc:docMk/>
            <pc:sldMasterMk cId="3351698043" sldId="2147483706"/>
            <pc:sldLayoutMk cId="2074320474" sldId="2147483710"/>
          </pc:sldLayoutMkLst>
        </pc:sldLayoutChg>
        <pc:sldLayoutChg chg="modTransition">
          <pc:chgData name="Marija Markovic" userId="eede1524-b2d5-4f30-b4f0-aed00750f43d" providerId="ADAL" clId="{EA9F1237-BB9C-454E-A749-66EEADA11418}" dt="2025-04-22T16:13:24.146" v="20"/>
          <pc:sldLayoutMkLst>
            <pc:docMk/>
            <pc:sldMasterMk cId="3351698043" sldId="2147483706"/>
            <pc:sldLayoutMk cId="1745470611" sldId="2147483711"/>
          </pc:sldLayoutMkLst>
        </pc:sldLayoutChg>
        <pc:sldLayoutChg chg="modTransition">
          <pc:chgData name="Marija Markovic" userId="eede1524-b2d5-4f30-b4f0-aed00750f43d" providerId="ADAL" clId="{EA9F1237-BB9C-454E-A749-66EEADA11418}" dt="2025-04-22T16:13:24.146" v="20"/>
          <pc:sldLayoutMkLst>
            <pc:docMk/>
            <pc:sldMasterMk cId="3351698043" sldId="2147483706"/>
            <pc:sldLayoutMk cId="4043148440" sldId="2147483712"/>
          </pc:sldLayoutMkLst>
        </pc:sldLayoutChg>
        <pc:sldLayoutChg chg="modTransition">
          <pc:chgData name="Marija Markovic" userId="eede1524-b2d5-4f30-b4f0-aed00750f43d" providerId="ADAL" clId="{EA9F1237-BB9C-454E-A749-66EEADA11418}" dt="2025-04-22T16:13:24.146" v="20"/>
          <pc:sldLayoutMkLst>
            <pc:docMk/>
            <pc:sldMasterMk cId="3351698043" sldId="2147483706"/>
            <pc:sldLayoutMk cId="359416035" sldId="2147483713"/>
          </pc:sldLayoutMkLst>
        </pc:sldLayoutChg>
        <pc:sldLayoutChg chg="modTransition">
          <pc:chgData name="Marija Markovic" userId="eede1524-b2d5-4f30-b4f0-aed00750f43d" providerId="ADAL" clId="{EA9F1237-BB9C-454E-A749-66EEADA11418}" dt="2025-04-22T16:13:24.146" v="20"/>
          <pc:sldLayoutMkLst>
            <pc:docMk/>
            <pc:sldMasterMk cId="3351698043" sldId="2147483706"/>
            <pc:sldLayoutMk cId="3413557826" sldId="2147483714"/>
          </pc:sldLayoutMkLst>
        </pc:sldLayoutChg>
        <pc:sldLayoutChg chg="modTransition">
          <pc:chgData name="Marija Markovic" userId="eede1524-b2d5-4f30-b4f0-aed00750f43d" providerId="ADAL" clId="{EA9F1237-BB9C-454E-A749-66EEADA11418}" dt="2025-04-22T16:13:24.146" v="20"/>
          <pc:sldLayoutMkLst>
            <pc:docMk/>
            <pc:sldMasterMk cId="3351698043" sldId="2147483706"/>
            <pc:sldLayoutMk cId="1145270655" sldId="2147483715"/>
          </pc:sldLayoutMkLst>
        </pc:sldLayoutChg>
        <pc:sldLayoutChg chg="modTransition">
          <pc:chgData name="Marija Markovic" userId="eede1524-b2d5-4f30-b4f0-aed00750f43d" providerId="ADAL" clId="{EA9F1237-BB9C-454E-A749-66EEADA11418}" dt="2025-04-22T16:13:24.146" v="20"/>
          <pc:sldLayoutMkLst>
            <pc:docMk/>
            <pc:sldMasterMk cId="3351698043" sldId="2147483706"/>
            <pc:sldLayoutMk cId="3412958708" sldId="2147483721"/>
          </pc:sldLayoutMkLst>
        </pc:sldLayoutChg>
        <pc:sldLayoutChg chg="modTransition">
          <pc:chgData name="Marija Markovic" userId="eede1524-b2d5-4f30-b4f0-aed00750f43d" providerId="ADAL" clId="{EA9F1237-BB9C-454E-A749-66EEADA11418}" dt="2025-04-22T16:13:24.146" v="20"/>
          <pc:sldLayoutMkLst>
            <pc:docMk/>
            <pc:sldMasterMk cId="3351698043" sldId="2147483706"/>
            <pc:sldLayoutMk cId="98078700" sldId="2147483722"/>
          </pc:sldLayoutMkLst>
        </pc:sldLayoutChg>
      </pc:sldMasterChg>
      <pc:sldMasterChg chg="modTransition modSldLayout">
        <pc:chgData name="Marija Markovic" userId="eede1524-b2d5-4f30-b4f0-aed00750f43d" providerId="ADAL" clId="{EA9F1237-BB9C-454E-A749-66EEADA11418}" dt="2025-04-22T16:23:18.973" v="120"/>
        <pc:sldMasterMkLst>
          <pc:docMk/>
          <pc:sldMasterMk cId="1712888856" sldId="2147483723"/>
        </pc:sldMasterMkLst>
        <pc:sldLayoutChg chg="modTransition">
          <pc:chgData name="Marija Markovic" userId="eede1524-b2d5-4f30-b4f0-aed00750f43d" providerId="ADAL" clId="{EA9F1237-BB9C-454E-A749-66EEADA11418}" dt="2025-04-22T16:23:18.973" v="120"/>
          <pc:sldLayoutMkLst>
            <pc:docMk/>
            <pc:sldMasterMk cId="1712888856" sldId="2147483723"/>
            <pc:sldLayoutMk cId="284356871" sldId="2147483724"/>
          </pc:sldLayoutMkLst>
        </pc:sldLayoutChg>
        <pc:sldLayoutChg chg="addSp modTransition">
          <pc:chgData name="Marija Markovic" userId="eede1524-b2d5-4f30-b4f0-aed00750f43d" providerId="ADAL" clId="{EA9F1237-BB9C-454E-A749-66EEADA11418}" dt="2025-04-22T16:23:18.973" v="120"/>
          <pc:sldLayoutMkLst>
            <pc:docMk/>
            <pc:sldMasterMk cId="1712888856" sldId="2147483723"/>
            <pc:sldLayoutMk cId="2238505690" sldId="2147483725"/>
          </pc:sldLayoutMkLst>
        </pc:sldLayoutChg>
        <pc:sldLayoutChg chg="modTransition">
          <pc:chgData name="Marija Markovic" userId="eede1524-b2d5-4f30-b4f0-aed00750f43d" providerId="ADAL" clId="{EA9F1237-BB9C-454E-A749-66EEADA11418}" dt="2025-04-22T16:23:18.973" v="120"/>
          <pc:sldLayoutMkLst>
            <pc:docMk/>
            <pc:sldMasterMk cId="1712888856" sldId="2147483723"/>
            <pc:sldLayoutMk cId="3124570204" sldId="2147483726"/>
          </pc:sldLayoutMkLst>
        </pc:sldLayoutChg>
        <pc:sldLayoutChg chg="modTransition">
          <pc:chgData name="Marija Markovic" userId="eede1524-b2d5-4f30-b4f0-aed00750f43d" providerId="ADAL" clId="{EA9F1237-BB9C-454E-A749-66EEADA11418}" dt="2025-04-22T16:23:18.973" v="120"/>
          <pc:sldLayoutMkLst>
            <pc:docMk/>
            <pc:sldMasterMk cId="1712888856" sldId="2147483723"/>
            <pc:sldLayoutMk cId="3762374477" sldId="2147483727"/>
          </pc:sldLayoutMkLst>
        </pc:sldLayoutChg>
        <pc:sldLayoutChg chg="modTransition">
          <pc:chgData name="Marija Markovic" userId="eede1524-b2d5-4f30-b4f0-aed00750f43d" providerId="ADAL" clId="{EA9F1237-BB9C-454E-A749-66EEADA11418}" dt="2025-04-22T16:23:18.973" v="120"/>
          <pc:sldLayoutMkLst>
            <pc:docMk/>
            <pc:sldMasterMk cId="1712888856" sldId="2147483723"/>
            <pc:sldLayoutMk cId="3123835084" sldId="2147483728"/>
          </pc:sldLayoutMkLst>
        </pc:sldLayoutChg>
        <pc:sldLayoutChg chg="modTransition">
          <pc:chgData name="Marija Markovic" userId="eede1524-b2d5-4f30-b4f0-aed00750f43d" providerId="ADAL" clId="{EA9F1237-BB9C-454E-A749-66EEADA11418}" dt="2025-04-22T16:23:18.973" v="120"/>
          <pc:sldLayoutMkLst>
            <pc:docMk/>
            <pc:sldMasterMk cId="1712888856" sldId="2147483723"/>
            <pc:sldLayoutMk cId="866859182" sldId="2147483729"/>
          </pc:sldLayoutMkLst>
        </pc:sldLayoutChg>
        <pc:sldLayoutChg chg="modTransition">
          <pc:chgData name="Marija Markovic" userId="eede1524-b2d5-4f30-b4f0-aed00750f43d" providerId="ADAL" clId="{EA9F1237-BB9C-454E-A749-66EEADA11418}" dt="2025-04-22T16:23:18.973" v="120"/>
          <pc:sldLayoutMkLst>
            <pc:docMk/>
            <pc:sldMasterMk cId="1712888856" sldId="2147483723"/>
            <pc:sldLayoutMk cId="830896110" sldId="2147483730"/>
          </pc:sldLayoutMkLst>
        </pc:sldLayoutChg>
        <pc:sldLayoutChg chg="modTransition">
          <pc:chgData name="Marija Markovic" userId="eede1524-b2d5-4f30-b4f0-aed00750f43d" providerId="ADAL" clId="{EA9F1237-BB9C-454E-A749-66EEADA11418}" dt="2025-04-22T16:23:18.973" v="120"/>
          <pc:sldLayoutMkLst>
            <pc:docMk/>
            <pc:sldMasterMk cId="1712888856" sldId="2147483723"/>
            <pc:sldLayoutMk cId="3122277261" sldId="2147483731"/>
          </pc:sldLayoutMkLst>
        </pc:sldLayoutChg>
        <pc:sldLayoutChg chg="modTransition">
          <pc:chgData name="Marija Markovic" userId="eede1524-b2d5-4f30-b4f0-aed00750f43d" providerId="ADAL" clId="{EA9F1237-BB9C-454E-A749-66EEADA11418}" dt="2025-04-22T16:23:18.973" v="120"/>
          <pc:sldLayoutMkLst>
            <pc:docMk/>
            <pc:sldMasterMk cId="1712888856" sldId="2147483723"/>
            <pc:sldLayoutMk cId="51684055" sldId="2147483732"/>
          </pc:sldLayoutMkLst>
        </pc:sldLayoutChg>
        <pc:sldLayoutChg chg="modTransition">
          <pc:chgData name="Marija Markovic" userId="eede1524-b2d5-4f30-b4f0-aed00750f43d" providerId="ADAL" clId="{EA9F1237-BB9C-454E-A749-66EEADA11418}" dt="2025-04-22T16:23:18.973" v="120"/>
          <pc:sldLayoutMkLst>
            <pc:docMk/>
            <pc:sldMasterMk cId="1712888856" sldId="2147483723"/>
            <pc:sldLayoutMk cId="2248770362" sldId="2147483738"/>
          </pc:sldLayoutMkLst>
        </pc:sldLayoutChg>
        <pc:sldLayoutChg chg="modTransition">
          <pc:chgData name="Marija Markovic" userId="eede1524-b2d5-4f30-b4f0-aed00750f43d" providerId="ADAL" clId="{EA9F1237-BB9C-454E-A749-66EEADA11418}" dt="2025-04-22T16:23:18.973" v="120"/>
          <pc:sldLayoutMkLst>
            <pc:docMk/>
            <pc:sldMasterMk cId="1712888856" sldId="2147483723"/>
            <pc:sldLayoutMk cId="211306374" sldId="2147483739"/>
          </pc:sldLayoutMkLst>
        </pc:sldLayoutChg>
      </pc:sldMasterChg>
      <pc:sldMasterChg chg="modTransition modSldLayout">
        <pc:chgData name="Marija Markovic" userId="eede1524-b2d5-4f30-b4f0-aed00750f43d" providerId="ADAL" clId="{EA9F1237-BB9C-454E-A749-66EEADA11418}" dt="2025-04-22T16:23:16.762" v="119"/>
        <pc:sldMasterMkLst>
          <pc:docMk/>
          <pc:sldMasterMk cId="2412183643" sldId="2147483740"/>
        </pc:sldMasterMkLst>
        <pc:sldLayoutChg chg="modTransition">
          <pc:chgData name="Marija Markovic" userId="eede1524-b2d5-4f30-b4f0-aed00750f43d" providerId="ADAL" clId="{EA9F1237-BB9C-454E-A749-66EEADA11418}" dt="2025-04-22T16:23:16.762" v="119"/>
          <pc:sldLayoutMkLst>
            <pc:docMk/>
            <pc:sldMasterMk cId="2412183643" sldId="2147483740"/>
            <pc:sldLayoutMk cId="669093739" sldId="2147483741"/>
          </pc:sldLayoutMkLst>
        </pc:sldLayoutChg>
        <pc:sldLayoutChg chg="addSp modTransition">
          <pc:chgData name="Marija Markovic" userId="eede1524-b2d5-4f30-b4f0-aed00750f43d" providerId="ADAL" clId="{EA9F1237-BB9C-454E-A749-66EEADA11418}" dt="2025-04-22T16:23:16.762" v="119"/>
          <pc:sldLayoutMkLst>
            <pc:docMk/>
            <pc:sldMasterMk cId="2412183643" sldId="2147483740"/>
            <pc:sldLayoutMk cId="3820111358" sldId="2147483742"/>
          </pc:sldLayoutMkLst>
        </pc:sldLayoutChg>
        <pc:sldLayoutChg chg="modTransition">
          <pc:chgData name="Marija Markovic" userId="eede1524-b2d5-4f30-b4f0-aed00750f43d" providerId="ADAL" clId="{EA9F1237-BB9C-454E-A749-66EEADA11418}" dt="2025-04-22T16:23:16.762" v="119"/>
          <pc:sldLayoutMkLst>
            <pc:docMk/>
            <pc:sldMasterMk cId="2412183643" sldId="2147483740"/>
            <pc:sldLayoutMk cId="3365332657" sldId="2147483743"/>
          </pc:sldLayoutMkLst>
        </pc:sldLayoutChg>
        <pc:sldLayoutChg chg="modTransition">
          <pc:chgData name="Marija Markovic" userId="eede1524-b2d5-4f30-b4f0-aed00750f43d" providerId="ADAL" clId="{EA9F1237-BB9C-454E-A749-66EEADA11418}" dt="2025-04-22T16:23:16.762" v="119"/>
          <pc:sldLayoutMkLst>
            <pc:docMk/>
            <pc:sldMasterMk cId="2412183643" sldId="2147483740"/>
            <pc:sldLayoutMk cId="3598650733" sldId="2147483744"/>
          </pc:sldLayoutMkLst>
        </pc:sldLayoutChg>
        <pc:sldLayoutChg chg="modTransition">
          <pc:chgData name="Marija Markovic" userId="eede1524-b2d5-4f30-b4f0-aed00750f43d" providerId="ADAL" clId="{EA9F1237-BB9C-454E-A749-66EEADA11418}" dt="2025-04-22T16:23:16.762" v="119"/>
          <pc:sldLayoutMkLst>
            <pc:docMk/>
            <pc:sldMasterMk cId="2412183643" sldId="2147483740"/>
            <pc:sldLayoutMk cId="505809686" sldId="2147483745"/>
          </pc:sldLayoutMkLst>
        </pc:sldLayoutChg>
        <pc:sldLayoutChg chg="modTransition">
          <pc:chgData name="Marija Markovic" userId="eede1524-b2d5-4f30-b4f0-aed00750f43d" providerId="ADAL" clId="{EA9F1237-BB9C-454E-A749-66EEADA11418}" dt="2025-04-22T16:23:16.762" v="119"/>
          <pc:sldLayoutMkLst>
            <pc:docMk/>
            <pc:sldMasterMk cId="2412183643" sldId="2147483740"/>
            <pc:sldLayoutMk cId="1595477095" sldId="2147483746"/>
          </pc:sldLayoutMkLst>
        </pc:sldLayoutChg>
        <pc:sldLayoutChg chg="modTransition">
          <pc:chgData name="Marija Markovic" userId="eede1524-b2d5-4f30-b4f0-aed00750f43d" providerId="ADAL" clId="{EA9F1237-BB9C-454E-A749-66EEADA11418}" dt="2025-04-22T16:23:16.762" v="119"/>
          <pc:sldLayoutMkLst>
            <pc:docMk/>
            <pc:sldMasterMk cId="2412183643" sldId="2147483740"/>
            <pc:sldLayoutMk cId="1239554795" sldId="2147483747"/>
          </pc:sldLayoutMkLst>
        </pc:sldLayoutChg>
        <pc:sldLayoutChg chg="modTransition">
          <pc:chgData name="Marija Markovic" userId="eede1524-b2d5-4f30-b4f0-aed00750f43d" providerId="ADAL" clId="{EA9F1237-BB9C-454E-A749-66EEADA11418}" dt="2025-04-22T16:23:16.762" v="119"/>
          <pc:sldLayoutMkLst>
            <pc:docMk/>
            <pc:sldMasterMk cId="2412183643" sldId="2147483740"/>
            <pc:sldLayoutMk cId="2518973904" sldId="2147483748"/>
          </pc:sldLayoutMkLst>
        </pc:sldLayoutChg>
        <pc:sldLayoutChg chg="modTransition">
          <pc:chgData name="Marija Markovic" userId="eede1524-b2d5-4f30-b4f0-aed00750f43d" providerId="ADAL" clId="{EA9F1237-BB9C-454E-A749-66EEADA11418}" dt="2025-04-22T16:23:16.762" v="119"/>
          <pc:sldLayoutMkLst>
            <pc:docMk/>
            <pc:sldMasterMk cId="2412183643" sldId="2147483740"/>
            <pc:sldLayoutMk cId="3484957405" sldId="2147483749"/>
          </pc:sldLayoutMkLst>
        </pc:sldLayoutChg>
        <pc:sldLayoutChg chg="modTransition">
          <pc:chgData name="Marija Markovic" userId="eede1524-b2d5-4f30-b4f0-aed00750f43d" providerId="ADAL" clId="{EA9F1237-BB9C-454E-A749-66EEADA11418}" dt="2025-04-22T16:23:16.762" v="119"/>
          <pc:sldLayoutMkLst>
            <pc:docMk/>
            <pc:sldMasterMk cId="2412183643" sldId="2147483740"/>
            <pc:sldLayoutMk cId="1067104740" sldId="2147483755"/>
          </pc:sldLayoutMkLst>
        </pc:sldLayoutChg>
        <pc:sldLayoutChg chg="modTransition">
          <pc:chgData name="Marija Markovic" userId="eede1524-b2d5-4f30-b4f0-aed00750f43d" providerId="ADAL" clId="{EA9F1237-BB9C-454E-A749-66EEADA11418}" dt="2025-04-22T16:23:16.762" v="119"/>
          <pc:sldLayoutMkLst>
            <pc:docMk/>
            <pc:sldMasterMk cId="2412183643" sldId="2147483740"/>
            <pc:sldLayoutMk cId="3785402115" sldId="214748375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BE7773-B6D8-44D5-88F1-B4C367709C5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1F5816B-99E7-4C7F-9C04-4DEA87C4009B}">
      <dgm:prSet/>
      <dgm:spPr/>
      <dgm:t>
        <a:bodyPr/>
        <a:lstStyle/>
        <a:p>
          <a:pPr algn="ctr"/>
          <a:r>
            <a:rPr lang="sr-Cyrl-RS" b="1" i="0" baseline="0" dirty="0">
              <a:effectLst>
                <a:outerShdw blurRad="38100" dist="38100" dir="2700000" algn="tl">
                  <a:srgbClr val="000000">
                    <a:alpha val="43137"/>
                  </a:srgbClr>
                </a:outerShdw>
              </a:effectLst>
            </a:rPr>
            <a:t>2</a:t>
          </a:r>
          <a:r>
            <a:rPr lang="sr-Latn-RS" b="1" i="0" baseline="0" dirty="0">
              <a:effectLst>
                <a:outerShdw blurRad="38100" dist="38100" dir="2700000" algn="tl">
                  <a:srgbClr val="000000">
                    <a:alpha val="43137"/>
                  </a:srgbClr>
                </a:outerShdw>
              </a:effectLst>
            </a:rPr>
            <a:t>2</a:t>
          </a:r>
          <a:r>
            <a:rPr lang="sr-Cyrl-RS" b="1" i="0" baseline="0" dirty="0">
              <a:effectLst>
                <a:outerShdw blurRad="38100" dist="38100" dir="2700000" algn="tl">
                  <a:srgbClr val="000000">
                    <a:alpha val="43137"/>
                  </a:srgbClr>
                </a:outerShdw>
              </a:effectLst>
            </a:rPr>
            <a:t>.СЕПТЕМБАР </a:t>
          </a:r>
          <a:endParaRPr lang="en-US" dirty="0">
            <a:effectLst>
              <a:outerShdw blurRad="38100" dist="38100" dir="2700000" algn="tl">
                <a:srgbClr val="000000">
                  <a:alpha val="43137"/>
                </a:srgbClr>
              </a:outerShdw>
            </a:effectLst>
          </a:endParaRPr>
        </a:p>
      </dgm:t>
    </dgm:pt>
    <dgm:pt modelId="{E13C5932-8807-4E92-B28A-765F98B2EB85}" type="parTrans" cxnId="{C3EB43E0-B933-4A42-B0CF-995E067BFD31}">
      <dgm:prSet/>
      <dgm:spPr/>
      <dgm:t>
        <a:bodyPr/>
        <a:lstStyle/>
        <a:p>
          <a:endParaRPr lang="en-US"/>
        </a:p>
      </dgm:t>
    </dgm:pt>
    <dgm:pt modelId="{CCC2D72C-F439-4578-95A9-6D91CB9C2F20}" type="sibTrans" cxnId="{C3EB43E0-B933-4A42-B0CF-995E067BFD31}">
      <dgm:prSet/>
      <dgm:spPr/>
      <dgm:t>
        <a:bodyPr/>
        <a:lstStyle/>
        <a:p>
          <a:endParaRPr lang="en-US"/>
        </a:p>
      </dgm:t>
    </dgm:pt>
    <dgm:pt modelId="{3535A7D5-E8E4-4C32-9999-D3C1D05F29CF}">
      <dgm:prSet custT="1"/>
      <dgm:spPr/>
      <dgm:t>
        <a:bodyPr/>
        <a:lstStyle/>
        <a:p>
          <a:pPr algn="ctr"/>
          <a:r>
            <a:rPr lang="ru-RU" sz="4000" b="1" i="0" baseline="0" dirty="0">
              <a:effectLst>
                <a:outerShdw blurRad="38100" dist="38100" dir="2700000" algn="tl">
                  <a:srgbClr val="000000">
                    <a:alpha val="43137"/>
                  </a:srgbClr>
                </a:outerShdw>
              </a:effectLst>
            </a:rPr>
            <a:t>СВЕТСКИ ДАН  ПОДИЗАЊА СВЕСТИ О ПРЕВЕНЦИЈИ ПАДОВА</a:t>
          </a:r>
          <a:endParaRPr lang="sr-Latn-RS" sz="4000" b="1" i="0" baseline="0" dirty="0">
            <a:effectLst>
              <a:outerShdw blurRad="38100" dist="38100" dir="2700000" algn="tl">
                <a:srgbClr val="000000">
                  <a:alpha val="43137"/>
                </a:srgbClr>
              </a:outerShdw>
            </a:effectLst>
          </a:endParaRPr>
        </a:p>
        <a:p>
          <a:pPr algn="ctr"/>
          <a:endParaRPr lang="en-US" sz="3300" dirty="0">
            <a:effectLst>
              <a:outerShdw blurRad="38100" dist="38100" dir="2700000" algn="tl">
                <a:srgbClr val="000000">
                  <a:alpha val="43137"/>
                </a:srgbClr>
              </a:outerShdw>
            </a:effectLst>
          </a:endParaRPr>
        </a:p>
      </dgm:t>
    </dgm:pt>
    <dgm:pt modelId="{9672FBF0-E49D-4593-B7B3-84A77F499212}" type="parTrans" cxnId="{4D1A6BC5-5BE5-4F25-8F30-BFADFFAC756D}">
      <dgm:prSet/>
      <dgm:spPr/>
      <dgm:t>
        <a:bodyPr/>
        <a:lstStyle/>
        <a:p>
          <a:endParaRPr lang="en-US"/>
        </a:p>
      </dgm:t>
    </dgm:pt>
    <dgm:pt modelId="{CFA5C387-EE82-4F35-98EE-4D023F81A429}" type="sibTrans" cxnId="{4D1A6BC5-5BE5-4F25-8F30-BFADFFAC756D}">
      <dgm:prSet/>
      <dgm:spPr/>
      <dgm:t>
        <a:bodyPr/>
        <a:lstStyle/>
        <a:p>
          <a:endParaRPr lang="en-US"/>
        </a:p>
      </dgm:t>
    </dgm:pt>
    <dgm:pt modelId="{35B57FDD-912F-4FF4-8D94-B7BE036D1980}" type="pres">
      <dgm:prSet presAssocID="{0CBE7773-B6D8-44D5-88F1-B4C367709C58}" presName="linear" presStyleCnt="0">
        <dgm:presLayoutVars>
          <dgm:animLvl val="lvl"/>
          <dgm:resizeHandles val="exact"/>
        </dgm:presLayoutVars>
      </dgm:prSet>
      <dgm:spPr/>
    </dgm:pt>
    <dgm:pt modelId="{F807D072-5F45-444C-B4E4-9C5888F5F8E3}" type="pres">
      <dgm:prSet presAssocID="{31F5816B-99E7-4C7F-9C04-4DEA87C4009B}" presName="parentText" presStyleLbl="node1" presStyleIdx="0" presStyleCnt="2" custScaleY="25041" custLinFactNeighborX="-34107" custLinFactNeighborY="28599">
        <dgm:presLayoutVars>
          <dgm:chMax val="0"/>
          <dgm:bulletEnabled val="1"/>
        </dgm:presLayoutVars>
      </dgm:prSet>
      <dgm:spPr/>
    </dgm:pt>
    <dgm:pt modelId="{A8EAF546-69A7-4762-9628-A20D3D49D2A1}" type="pres">
      <dgm:prSet presAssocID="{CCC2D72C-F439-4578-95A9-6D91CB9C2F20}" presName="spacer" presStyleCnt="0"/>
      <dgm:spPr/>
    </dgm:pt>
    <dgm:pt modelId="{065DBE15-B7A0-4386-BFA2-F5B7E13BD505}" type="pres">
      <dgm:prSet presAssocID="{3535A7D5-E8E4-4C32-9999-D3C1D05F29CF}" presName="parentText" presStyleLbl="node1" presStyleIdx="1" presStyleCnt="2" custScaleY="110749" custLinFactNeighborX="-1" custLinFactNeighborY="87809">
        <dgm:presLayoutVars>
          <dgm:chMax val="0"/>
          <dgm:bulletEnabled val="1"/>
        </dgm:presLayoutVars>
      </dgm:prSet>
      <dgm:spPr/>
    </dgm:pt>
  </dgm:ptLst>
  <dgm:cxnLst>
    <dgm:cxn modelId="{FACA26A8-FF3E-4D0F-AC12-187815F8E570}" type="presOf" srcId="{0CBE7773-B6D8-44D5-88F1-B4C367709C58}" destId="{35B57FDD-912F-4FF4-8D94-B7BE036D1980}" srcOrd="0" destOrd="0" presId="urn:microsoft.com/office/officeart/2005/8/layout/vList2"/>
    <dgm:cxn modelId="{E55BEBB4-CB1C-4DF1-BC18-1C6CEA7C826E}" type="presOf" srcId="{31F5816B-99E7-4C7F-9C04-4DEA87C4009B}" destId="{F807D072-5F45-444C-B4E4-9C5888F5F8E3}" srcOrd="0" destOrd="0" presId="urn:microsoft.com/office/officeart/2005/8/layout/vList2"/>
    <dgm:cxn modelId="{4D1A6BC5-5BE5-4F25-8F30-BFADFFAC756D}" srcId="{0CBE7773-B6D8-44D5-88F1-B4C367709C58}" destId="{3535A7D5-E8E4-4C32-9999-D3C1D05F29CF}" srcOrd="1" destOrd="0" parTransId="{9672FBF0-E49D-4593-B7B3-84A77F499212}" sibTransId="{CFA5C387-EE82-4F35-98EE-4D023F81A429}"/>
    <dgm:cxn modelId="{C3EB43E0-B933-4A42-B0CF-995E067BFD31}" srcId="{0CBE7773-B6D8-44D5-88F1-B4C367709C58}" destId="{31F5816B-99E7-4C7F-9C04-4DEA87C4009B}" srcOrd="0" destOrd="0" parTransId="{E13C5932-8807-4E92-B28A-765F98B2EB85}" sibTransId="{CCC2D72C-F439-4578-95A9-6D91CB9C2F20}"/>
    <dgm:cxn modelId="{455BD0E3-A96D-431B-9C0D-97F78A200289}" type="presOf" srcId="{3535A7D5-E8E4-4C32-9999-D3C1D05F29CF}" destId="{065DBE15-B7A0-4386-BFA2-F5B7E13BD505}" srcOrd="0" destOrd="0" presId="urn:microsoft.com/office/officeart/2005/8/layout/vList2"/>
    <dgm:cxn modelId="{53887D5A-C582-49F5-A898-D7120BA58D44}" type="presParOf" srcId="{35B57FDD-912F-4FF4-8D94-B7BE036D1980}" destId="{F807D072-5F45-444C-B4E4-9C5888F5F8E3}" srcOrd="0" destOrd="0" presId="urn:microsoft.com/office/officeart/2005/8/layout/vList2"/>
    <dgm:cxn modelId="{9E4CB9D0-8E57-4DFC-8326-6E036F9A2DB5}" type="presParOf" srcId="{35B57FDD-912F-4FF4-8D94-B7BE036D1980}" destId="{A8EAF546-69A7-4762-9628-A20D3D49D2A1}" srcOrd="1" destOrd="0" presId="urn:microsoft.com/office/officeart/2005/8/layout/vList2"/>
    <dgm:cxn modelId="{333D2CF1-87E4-4698-AC95-53585500E342}" type="presParOf" srcId="{35B57FDD-912F-4FF4-8D94-B7BE036D1980}" destId="{065DBE15-B7A0-4386-BFA2-F5B7E13BD50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7D072-5F45-444C-B4E4-9C5888F5F8E3}">
      <dsp:nvSpPr>
        <dsp:cNvPr id="0" name=""/>
        <dsp:cNvSpPr/>
      </dsp:nvSpPr>
      <dsp:spPr>
        <a:xfrm>
          <a:off x="0" y="512077"/>
          <a:ext cx="6628804" cy="71487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sr-Cyrl-RS" sz="3000" b="1" i="0" kern="1200" baseline="0" dirty="0">
              <a:effectLst>
                <a:outerShdw blurRad="38100" dist="38100" dir="2700000" algn="tl">
                  <a:srgbClr val="000000">
                    <a:alpha val="43137"/>
                  </a:srgbClr>
                </a:outerShdw>
              </a:effectLst>
            </a:rPr>
            <a:t>2</a:t>
          </a:r>
          <a:r>
            <a:rPr lang="sr-Latn-RS" sz="3000" b="1" i="0" kern="1200" baseline="0" dirty="0">
              <a:effectLst>
                <a:outerShdw blurRad="38100" dist="38100" dir="2700000" algn="tl">
                  <a:srgbClr val="000000">
                    <a:alpha val="43137"/>
                  </a:srgbClr>
                </a:outerShdw>
              </a:effectLst>
            </a:rPr>
            <a:t>2</a:t>
          </a:r>
          <a:r>
            <a:rPr lang="sr-Cyrl-RS" sz="3000" b="1" i="0" kern="1200" baseline="0" dirty="0">
              <a:effectLst>
                <a:outerShdw blurRad="38100" dist="38100" dir="2700000" algn="tl">
                  <a:srgbClr val="000000">
                    <a:alpha val="43137"/>
                  </a:srgbClr>
                </a:outerShdw>
              </a:effectLst>
            </a:rPr>
            <a:t>.СЕПТЕМБАР </a:t>
          </a:r>
          <a:endParaRPr lang="en-US" sz="3000" kern="1200" dirty="0">
            <a:effectLst>
              <a:outerShdw blurRad="38100" dist="38100" dir="2700000" algn="tl">
                <a:srgbClr val="000000">
                  <a:alpha val="43137"/>
                </a:srgbClr>
              </a:outerShdw>
            </a:effectLst>
          </a:endParaRPr>
        </a:p>
      </dsp:txBody>
      <dsp:txXfrm>
        <a:off x="34897" y="546974"/>
        <a:ext cx="6559010" cy="645076"/>
      </dsp:txXfrm>
    </dsp:sp>
    <dsp:sp modelId="{065DBE15-B7A0-4386-BFA2-F5B7E13BD505}">
      <dsp:nvSpPr>
        <dsp:cNvPr id="0" name=""/>
        <dsp:cNvSpPr/>
      </dsp:nvSpPr>
      <dsp:spPr>
        <a:xfrm>
          <a:off x="0" y="1520404"/>
          <a:ext cx="6628804" cy="3161662"/>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ru-RU" sz="4000" b="1" i="0" kern="1200" baseline="0" dirty="0">
              <a:effectLst>
                <a:outerShdw blurRad="38100" dist="38100" dir="2700000" algn="tl">
                  <a:srgbClr val="000000">
                    <a:alpha val="43137"/>
                  </a:srgbClr>
                </a:outerShdw>
              </a:effectLst>
            </a:rPr>
            <a:t>СВЕТСКИ ДАН  ПОДИЗАЊА СВЕСТИ О ПРЕВЕНЦИЈИ ПАДОВА</a:t>
          </a:r>
          <a:endParaRPr lang="sr-Latn-RS" sz="4000" b="1" i="0" kern="1200" baseline="0" dirty="0">
            <a:effectLst>
              <a:outerShdw blurRad="38100" dist="38100" dir="2700000" algn="tl">
                <a:srgbClr val="000000">
                  <a:alpha val="43137"/>
                </a:srgbClr>
              </a:outerShdw>
            </a:effectLst>
          </a:endParaRPr>
        </a:p>
        <a:p>
          <a:pPr marL="0" lvl="0" indent="0" algn="ctr" defTabSz="1778000">
            <a:lnSpc>
              <a:spcPct val="90000"/>
            </a:lnSpc>
            <a:spcBef>
              <a:spcPct val="0"/>
            </a:spcBef>
            <a:spcAft>
              <a:spcPct val="35000"/>
            </a:spcAft>
            <a:buNone/>
          </a:pPr>
          <a:endParaRPr lang="en-US" sz="3300" kern="1200" dirty="0">
            <a:effectLst>
              <a:outerShdw blurRad="38100" dist="38100" dir="2700000" algn="tl">
                <a:srgbClr val="000000">
                  <a:alpha val="43137"/>
                </a:srgbClr>
              </a:outerShdw>
            </a:effectLst>
          </a:endParaRPr>
        </a:p>
      </dsp:txBody>
      <dsp:txXfrm>
        <a:off x="154340" y="1674744"/>
        <a:ext cx="6320124" cy="28529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2996B-AA26-4E21-9590-59918357D6EF}" type="datetimeFigureOut">
              <a:rPr lang="sr-Latn-RS" smtClean="0"/>
              <a:t>19.09.2025.</a:t>
            </a:fld>
            <a:endParaRPr lang="sr-Latn-R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C702C-348C-45A2-8CD7-8EF2C349BBEA}" type="slidenum">
              <a:rPr lang="sr-Latn-RS" smtClean="0"/>
              <a:t>‹#›</a:t>
            </a:fld>
            <a:endParaRPr lang="sr-Latn-RS"/>
          </a:p>
        </p:txBody>
      </p:sp>
    </p:spTree>
    <p:extLst>
      <p:ext uri="{BB962C8B-B14F-4D97-AF65-F5344CB8AC3E}">
        <p14:creationId xmlns:p14="http://schemas.microsoft.com/office/powerpoint/2010/main" val="2403299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9775"/>
            <a:ext cx="6580187" cy="3702050"/>
          </a:xfrm>
        </p:spPr>
      </p:sp>
      <p:sp>
        <p:nvSpPr>
          <p:cNvPr id="3" name="Notes Placeholder 2"/>
          <p:cNvSpPr>
            <a:spLocks noGrp="1"/>
          </p:cNvSpPr>
          <p:nvPr>
            <p:ph type="body" idx="1"/>
          </p:nvPr>
        </p:nvSpPr>
        <p:spPr/>
        <p:txBody>
          <a:bodyPr/>
          <a:lstStyle/>
          <a:p>
            <a:r>
              <a:rPr lang="sr-Cyrl-RS" dirty="0"/>
              <a:t>Исклјучени су</a:t>
            </a:r>
            <a:r>
              <a:rPr lang="sr-Cyrl-RS" baseline="0" dirty="0"/>
              <a:t> падови услед напада или из жење за самоповређивањем</a:t>
            </a:r>
          </a:p>
          <a:p>
            <a:r>
              <a:rPr lang="sr-Cyrl-RS" baseline="0" dirty="0"/>
              <a:t>Такође падовииѕзѕзван нападом жиботиеа, нбекством из ватре, падови у воду или падови у саобраћајним незгодама су такође исклјучени </a:t>
            </a:r>
            <a:endParaRPr lang="en-US" dirty="0"/>
          </a:p>
        </p:txBody>
      </p:sp>
      <p:sp>
        <p:nvSpPr>
          <p:cNvPr id="4" name="Slide Number Placeholder 3"/>
          <p:cNvSpPr>
            <a:spLocks noGrp="1"/>
          </p:cNvSpPr>
          <p:nvPr>
            <p:ph type="sldNum" sz="quarter" idx="10"/>
          </p:nvPr>
        </p:nvSpPr>
        <p:spPr/>
        <p:txBody>
          <a:bodyPr/>
          <a:lstStyle/>
          <a:p>
            <a:fld id="{1B6B45C6-2661-4CB2-A6C3-9008ADDE7F4A}" type="slidenum">
              <a:rPr lang="en-US" smtClean="0"/>
              <a:pPr/>
              <a:t>2</a:t>
            </a:fld>
            <a:endParaRPr lang="en-US"/>
          </a:p>
        </p:txBody>
      </p:sp>
    </p:spTree>
    <p:extLst>
      <p:ext uri="{BB962C8B-B14F-4D97-AF65-F5344CB8AC3E}">
        <p14:creationId xmlns:p14="http://schemas.microsoft.com/office/powerpoint/2010/main" val="1792999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9775"/>
            <a:ext cx="6580187" cy="3702050"/>
          </a:xfrm>
        </p:spPr>
      </p:sp>
      <p:sp>
        <p:nvSpPr>
          <p:cNvPr id="3" name="Notes Placeholder 2"/>
          <p:cNvSpPr>
            <a:spLocks noGrp="1"/>
          </p:cNvSpPr>
          <p:nvPr>
            <p:ph type="body" idx="1"/>
          </p:nvPr>
        </p:nvSpPr>
        <p:spPr/>
        <p:txBody>
          <a:bodyPr>
            <a:normAutofit/>
          </a:bodyPr>
          <a:lstStyle/>
          <a:p>
            <a:endParaRPr lang="en-US" altLang="en-US" baseline="0" dirty="0"/>
          </a:p>
          <a:p>
            <a:endParaRPr lang="ru-RU" altLang="en-US" dirty="0"/>
          </a:p>
          <a:p>
            <a:endParaRPr lang="ru-RU" altLang="en-US" dirty="0"/>
          </a:p>
          <a:p>
            <a:endParaRPr lang="en-US" altLang="en-US" dirty="0"/>
          </a:p>
          <a:p>
            <a:endParaRPr lang="sr-Cyrl-R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6B45C6-2661-4CB2-A6C3-9008ADDE7F4A}" type="slidenum">
              <a:rPr lang="en-US" smtClean="0"/>
              <a:pPr/>
              <a:t>3</a:t>
            </a:fld>
            <a:endParaRPr lang="en-US"/>
          </a:p>
        </p:txBody>
      </p:sp>
    </p:spTree>
    <p:extLst>
      <p:ext uri="{BB962C8B-B14F-4D97-AF65-F5344CB8AC3E}">
        <p14:creationId xmlns:p14="http://schemas.microsoft.com/office/powerpoint/2010/main" val="2266160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9775"/>
            <a:ext cx="6580187" cy="3702050"/>
          </a:xfrm>
        </p:spPr>
      </p:sp>
      <p:sp>
        <p:nvSpPr>
          <p:cNvPr id="3" name="Notes Placeholder 2"/>
          <p:cNvSpPr>
            <a:spLocks noGrp="1"/>
          </p:cNvSpPr>
          <p:nvPr>
            <p:ph type="body" idx="1"/>
          </p:nvPr>
        </p:nvSpPr>
        <p:spPr/>
        <p:txBody>
          <a:bodyPr>
            <a:normAutofit fontScale="92500" lnSpcReduction="20000"/>
          </a:bodyPr>
          <a:lstStyle/>
          <a:p>
            <a:r>
              <a:rPr lang="en-US" sz="1200" kern="1200" dirty="0" err="1">
                <a:solidFill>
                  <a:schemeClr val="tx1"/>
                </a:solidFill>
                <a:effectLst/>
                <a:latin typeface="+mn-lt"/>
                <a:ea typeface="+mn-ea"/>
                <a:cs typeface="+mn-cs"/>
              </a:rPr>
              <a:t>Padovi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predstavljaju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jedan</a:t>
            </a:r>
            <a:r>
              <a:rPr lang="en-US" sz="1200" kern="1200" dirty="0">
                <a:solidFill>
                  <a:schemeClr val="tx1"/>
                </a:solidFill>
                <a:effectLst/>
                <a:latin typeface="+mn-lt"/>
                <a:ea typeface="+mn-ea"/>
                <a:cs typeface="+mn-cs"/>
              </a:rPr>
              <a:t> od </a:t>
            </a:r>
            <a:r>
              <a:rPr lang="en-US" sz="1200" kern="1200" dirty="0" err="1">
                <a:solidFill>
                  <a:schemeClr val="tx1"/>
                </a:solidFill>
                <a:effectLst/>
                <a:latin typeface="+mn-lt"/>
                <a:ea typeface="+mn-ea"/>
                <a:cs typeface="+mn-cs"/>
              </a:rPr>
              <a:t>vode</a:t>
            </a:r>
            <a:r>
              <a:rPr lang="sr-Cyrl-CS" sz="1200" kern="1200" dirty="0">
                <a:solidFill>
                  <a:schemeClr val="tx1"/>
                </a:solidFill>
                <a:effectLst/>
                <a:latin typeface="+mn-lt"/>
                <a:ea typeface="+mn-ea"/>
                <a:cs typeface="+mn-cs"/>
              </a:rPr>
              <a:t>ć</a:t>
            </a:r>
            <a:r>
              <a:rPr lang="en-US" sz="1200" kern="1200" dirty="0" err="1">
                <a:solidFill>
                  <a:schemeClr val="tx1"/>
                </a:solidFill>
                <a:effectLst/>
                <a:latin typeface="+mn-lt"/>
                <a:ea typeface="+mn-ea"/>
                <a:cs typeface="+mn-cs"/>
              </a:rPr>
              <a:t>ih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uzroka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fatalnog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nefatalnog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povre</a:t>
            </a:r>
            <a:r>
              <a:rPr lang="sr-Cyrl-CS" sz="1200" kern="1200" dirty="0">
                <a:solidFill>
                  <a:schemeClr val="tx1"/>
                </a:solidFill>
                <a:effectLst/>
                <a:latin typeface="+mn-lt"/>
                <a:ea typeface="+mn-ea"/>
                <a:cs typeface="+mn-cs"/>
              </a:rPr>
              <a:t>đ</a:t>
            </a:r>
            <a:r>
              <a:rPr lang="en-US" sz="1200" kern="1200" dirty="0" err="1">
                <a:solidFill>
                  <a:schemeClr val="tx1"/>
                </a:solidFill>
                <a:effectLst/>
                <a:latin typeface="+mn-lt"/>
                <a:ea typeface="+mn-ea"/>
                <a:cs typeface="+mn-cs"/>
              </a:rPr>
              <a:t>ivanja</a:t>
            </a:r>
            <a:r>
              <a:rPr lang="en-US" sz="1200" kern="1200" dirty="0">
                <a:solidFill>
                  <a:schemeClr val="tx1"/>
                </a:solidFill>
                <a:effectLst/>
                <a:latin typeface="+mn-lt"/>
                <a:ea typeface="+mn-ea"/>
                <a:cs typeface="+mn-cs"/>
              </a:rPr>
              <a:t> u </a:t>
            </a:r>
            <a:r>
              <a:rPr lang="en-US" sz="1200" kern="1200" dirty="0" err="1">
                <a:solidFill>
                  <a:schemeClr val="tx1"/>
                </a:solidFill>
                <a:effectLst/>
                <a:latin typeface="+mn-lt"/>
                <a:ea typeface="+mn-ea"/>
                <a:cs typeface="+mn-cs"/>
              </a:rPr>
              <a:t>starijoj</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populaciji</a:t>
            </a:r>
            <a:r>
              <a:rPr lang="en-US" sz="1200" kern="1200" dirty="0">
                <a:solidFill>
                  <a:schemeClr val="tx1"/>
                </a:solidFill>
                <a:effectLst/>
                <a:latin typeface="+mn-lt"/>
                <a:ea typeface="+mn-ea"/>
                <a:cs typeface="+mn-cs"/>
              </a:rPr>
              <a:t> u </a:t>
            </a:r>
            <a:r>
              <a:rPr lang="en-US" sz="1200" kern="1200" dirty="0" err="1">
                <a:solidFill>
                  <a:schemeClr val="tx1"/>
                </a:solidFill>
                <a:effectLst/>
                <a:latin typeface="+mn-lt"/>
                <a:ea typeface="+mn-ea"/>
                <a:cs typeface="+mn-cs"/>
              </a:rPr>
              <a:t>bilo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okru</a:t>
            </a:r>
            <a:r>
              <a:rPr lang="sr-Cyrl-CS" sz="1200" kern="1200" dirty="0">
                <a:solidFill>
                  <a:schemeClr val="tx1"/>
                </a:solidFill>
                <a:effectLst/>
                <a:latin typeface="+mn-lt"/>
                <a:ea typeface="+mn-ea"/>
                <a:cs typeface="+mn-cs"/>
              </a:rPr>
              <a:t>ž</a:t>
            </a:r>
            <a:r>
              <a:rPr lang="en-US" sz="1200" kern="1200" dirty="0" err="1">
                <a:solidFill>
                  <a:schemeClr val="tx1"/>
                </a:solidFill>
                <a:effectLst/>
                <a:latin typeface="+mn-lt"/>
                <a:ea typeface="+mn-ea"/>
                <a:cs typeface="+mn-cs"/>
              </a:rPr>
              <a:t>enju</a:t>
            </a:r>
            <a:r>
              <a:rPr lang="sr-Cyrl-C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privatnom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javnom</a:t>
            </a:r>
            <a:r>
              <a:rPr lang="sr-Cyrl-CS"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Svake godine skoro trećina osoba starijih od 65 godina doživi pad. </a:t>
            </a:r>
            <a:endParaRPr lang="sr-Cyrl-RS"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Učestalost padova raste sa godinama starosti, tako da je preko 50% populacije starije od 85 godina u povećanom riziku od nastanka padova. </a:t>
            </a:r>
            <a:endParaRPr lang="sr-Cyrl-RS" sz="1200" kern="1200" dirty="0">
              <a:solidFill>
                <a:schemeClr val="tx1"/>
              </a:solidFill>
              <a:effectLst/>
              <a:latin typeface="+mn-lt"/>
              <a:ea typeface="+mn-ea"/>
              <a:cs typeface="+mn-cs"/>
            </a:endParaRPr>
          </a:p>
          <a:p>
            <a:endParaRPr lang="sr-Cyrl-RS" dirty="0"/>
          </a:p>
          <a:p>
            <a:r>
              <a:rPr lang="sr-Cyrl-RS" dirty="0"/>
              <a:t>2/3 код куће </a:t>
            </a:r>
          </a:p>
          <a:p>
            <a:r>
              <a:rPr lang="en-US" dirty="0"/>
              <a:t>The majority of fall related injuries occur while older people move around home; predominantly in the living room or bedroom (56%), followed by the bathroom/toilet (15%) and lastly on the stairs (14%). The remaining fall-related injuries which occur in the home take place in other or unspecified areas of the home (16%). 1 in 6 fall-related injuries occur on public roads (mainly side-walks) and 1 in 10 fall-related injuries occur in residential institutions such as nursing and sheltered homes</a:t>
            </a:r>
          </a:p>
          <a:p>
            <a:endParaRPr lang="en-US" sz="1200" kern="1200" dirty="0">
              <a:solidFill>
                <a:schemeClr val="tx1"/>
              </a:solidFill>
              <a:effectLst/>
              <a:latin typeface="+mn-lt"/>
              <a:ea typeface="+mn-ea"/>
              <a:cs typeface="+mn-cs"/>
            </a:endParaRPr>
          </a:p>
          <a:p>
            <a:r>
              <a:rPr lang="en-US" dirty="0"/>
              <a:t>Home/community: The well elderly fall most often by taking risks such as climbing ladders or stools or engaging in vigorous activity; the frail elderly who are mobile but unsteady on their feet are most at risk and can fall while performing routine activities like dressing, bathing and toileting or walking along a familiar route. • Acute care hospitals: Acute illness, extended bed rest, decreased mobility, delirium, unfamiliar surroundings and psychotropic medication use can predispose the elderly to falls in hospitals. • After discharge from hospital: The first few weeks after discharge, when the elderly may be recuperating and still unsteady on their feet, are a high-risk time for falls. • Long-term care homes: High levels of frailty among often chronically sick individuals, as well as cognitive impairment, inactivity, use of high-risk medications and reduced care giver/ patient ratios can predispose some long-term care residents to falls. </a:t>
            </a:r>
            <a:endParaRPr lang="en-US" altLang="en-US" baseline="0" dirty="0"/>
          </a:p>
          <a:p>
            <a:endParaRPr lang="en-US" altLang="en-US" baseline="0" dirty="0"/>
          </a:p>
          <a:p>
            <a:endParaRPr lang="ru-RU" altLang="en-US" dirty="0"/>
          </a:p>
          <a:p>
            <a:endParaRPr lang="ru-RU" altLang="en-US" dirty="0"/>
          </a:p>
          <a:p>
            <a:endParaRPr lang="en-US" altLang="en-US" dirty="0"/>
          </a:p>
          <a:p>
            <a:endParaRPr lang="sr-Cyrl-R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6B45C6-2661-4CB2-A6C3-9008ADDE7F4A}" type="slidenum">
              <a:rPr lang="en-US" smtClean="0"/>
              <a:pPr/>
              <a:t>4</a:t>
            </a:fld>
            <a:endParaRPr lang="en-US"/>
          </a:p>
        </p:txBody>
      </p:sp>
    </p:spTree>
    <p:extLst>
      <p:ext uri="{BB962C8B-B14F-4D97-AF65-F5344CB8AC3E}">
        <p14:creationId xmlns:p14="http://schemas.microsoft.com/office/powerpoint/2010/main" val="172459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9775"/>
            <a:ext cx="6580187" cy="3702050"/>
          </a:xfrm>
        </p:spPr>
      </p:sp>
      <p:sp>
        <p:nvSpPr>
          <p:cNvPr id="3" name="Notes Placeholder 2"/>
          <p:cNvSpPr>
            <a:spLocks noGrp="1"/>
          </p:cNvSpPr>
          <p:nvPr>
            <p:ph type="body" idx="1"/>
          </p:nvPr>
        </p:nvSpPr>
        <p:spPr/>
        <p:txBody>
          <a:bodyPr/>
          <a:lstStyle/>
          <a:p>
            <a:r>
              <a:rPr lang="ru-RU"/>
              <a:t>Бројна</a:t>
            </a:r>
            <a:r>
              <a:rPr lang="ru-RU" baseline="0"/>
              <a:t> истраживања </a:t>
            </a:r>
            <a:r>
              <a:rPr lang="ru-RU"/>
              <a:t>идентификовала</a:t>
            </a:r>
            <a:r>
              <a:rPr lang="ru-RU" baseline="0"/>
              <a:t> су </a:t>
            </a:r>
            <a:r>
              <a:rPr lang="ru-RU"/>
              <a:t> многе услове који доприносе паду. То се назива факторима ризика. Многи фактори ризика се могу мењати или модификовати како би се спречили пада. То укључује</a:t>
            </a:r>
            <a:r>
              <a:rPr lang="ru-RU" baseline="0"/>
              <a:t> </a:t>
            </a:r>
            <a:r>
              <a:rPr lang="ru-RU"/>
              <a:t>Употреба лекова, као што су средства за смирење, седативи или антидепресиви. Чак и неки лекови без рецепта могу да утичу на равнотежу и колико сте стабилни на ногама</a:t>
            </a:r>
          </a:p>
          <a:p>
            <a:r>
              <a:rPr lang="ru-RU"/>
              <a:t>.</a:t>
            </a:r>
            <a:r>
              <a:rPr lang="sr-Cyrl-RS"/>
              <a:t> НАјвећи број падова- комбинација фактора ризика</a:t>
            </a:r>
          </a:p>
          <a:p>
            <a:pPr marL="0" marR="0" lvl="0" indent="0" algn="l" defTabSz="914400" rtl="0" eaLnBrk="1" fontAlgn="auto" latinLnBrk="0" hangingPunct="1">
              <a:lnSpc>
                <a:spcPct val="100000"/>
              </a:lnSpc>
              <a:spcBef>
                <a:spcPts val="0"/>
              </a:spcBef>
              <a:spcAft>
                <a:spcPts val="0"/>
              </a:spcAft>
              <a:buClrTx/>
              <a:buSzTx/>
              <a:buFontTx/>
              <a:buNone/>
              <a:tabLst/>
              <a:defRPr/>
            </a:pPr>
            <a:r>
              <a:rPr lang="sr-Cyrl-RS"/>
              <a:t>Већи број катопра ризика- већа шанса од пада</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Open Sans"/>
              </a:rPr>
              <a:t>. One of the major risk factors for falls is medications that may change the way a person feels or thinks due to side effects. </a:t>
            </a:r>
            <a:endParaRPr kumimoji="0" lang="sr-Cyrl-RS" altLang="en-US" sz="1200" b="0" i="0" u="none" strike="noStrike" cap="none" normalizeH="0" baseline="0">
              <a:ln>
                <a:noFill/>
              </a:ln>
              <a:solidFill>
                <a:srgbClr val="000000"/>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cap="none" normalizeH="0" baseline="0">
                <a:ln>
                  <a:noFill/>
                </a:ln>
                <a:solidFill>
                  <a:srgbClr val="000000"/>
                </a:solidFill>
                <a:effectLst/>
                <a:latin typeface="Open Sans"/>
              </a:rPr>
              <a:t>Because four out of every five older adults take at least one prescription medication daily, and more than one third take five or more each day, this common risk factor for falling demands attention.</a:t>
            </a:r>
            <a:r>
              <a:rPr kumimoji="0" lang="en-US" altLang="en-US" sz="1400" b="0" i="0" u="none" strike="noStrike" cap="none" normalizeH="0" baseline="0">
                <a:ln>
                  <a:noFill/>
                </a:ln>
                <a:solidFill>
                  <a:srgbClr val="000000"/>
                </a:solidFill>
                <a:effectLst/>
                <a:latin typeface="Open Sans"/>
              </a:rPr>
              <a:t> drugs can change the way a person feels or thinks and can cause drowsiness, loss of balance, changes in vision, slower reaction time, and other effects that increase the risk of falling. These side effects can increase or even start for the first time, as we get older. Every year, and every time a new medication is added, check with a doctor, pharmacist, or other medical provider to see if medications can be reduced, switched, or even stopped to reduce fall risk.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Merriweather"/>
            </a:endParaRPr>
          </a:p>
          <a:p>
            <a:endParaRPr lang="ru-RU"/>
          </a:p>
        </p:txBody>
      </p:sp>
      <p:sp>
        <p:nvSpPr>
          <p:cNvPr id="4" name="Slide Number Placeholder 3"/>
          <p:cNvSpPr>
            <a:spLocks noGrp="1"/>
          </p:cNvSpPr>
          <p:nvPr>
            <p:ph type="sldNum" sz="quarter" idx="10"/>
          </p:nvPr>
        </p:nvSpPr>
        <p:spPr/>
        <p:txBody>
          <a:bodyPr/>
          <a:lstStyle/>
          <a:p>
            <a:fld id="{1B6B45C6-2661-4CB2-A6C3-9008ADDE7F4A}" type="slidenum">
              <a:rPr lang="en-US" smtClean="0"/>
              <a:pPr/>
              <a:t>5</a:t>
            </a:fld>
            <a:endParaRPr lang="en-US"/>
          </a:p>
        </p:txBody>
      </p:sp>
    </p:spTree>
    <p:extLst>
      <p:ext uri="{BB962C8B-B14F-4D97-AF65-F5344CB8AC3E}">
        <p14:creationId xmlns:p14="http://schemas.microsoft.com/office/powerpoint/2010/main" val="1246031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9775"/>
            <a:ext cx="6580187" cy="3702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sz="1200" kern="1200" dirty="0">
                <a:solidFill>
                  <a:schemeClr val="tx1"/>
                </a:solidFill>
                <a:effectLst/>
                <a:latin typeface="+mn-lt"/>
                <a:ea typeface="+mn-ea"/>
                <a:cs typeface="+mn-cs"/>
              </a:rPr>
              <a:t>20-30% умерене  до озбиљне</a:t>
            </a:r>
            <a:r>
              <a:rPr lang="sr-Cyrl-RS" sz="1200" kern="1200" baseline="0" dirty="0">
                <a:solidFill>
                  <a:schemeClr val="tx1"/>
                </a:solidFill>
                <a:effectLst/>
                <a:latin typeface="+mn-lt"/>
                <a:ea typeface="+mn-ea"/>
                <a:cs typeface="+mn-cs"/>
              </a:rPr>
              <a:t> </a:t>
            </a:r>
            <a:endParaRPr lang="sr-Cyrl-R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Svaka peta osoba će doživeti ozbiljnu povredu poput traumatske povrede glave sa kontuzijom mozga ili intrakranijalnim krvarenjima, ili poput frakture kuka. </a:t>
            </a:r>
            <a:endParaRPr lang="sr-Cyrl-R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r-Cyrl-R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sa posledičnom kratkotrajnom ili dugotrajnom nesposobnošću, zavisno od okruženja u kome se nalaze i njihovih individualnih karakteristika i osetljivosti- fragilnosti </a:t>
            </a:r>
            <a:endParaRPr lang="sr-Cyrl-R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r-Cyrl-R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Ove povrede su, pored emocionalnog i fizičkog bola koje izazivaju kod pojedinca, povezane i sa visokim medicinskim troškovima lečenja i često dugotrajne rehabilitacije, kao i posledičnim velikim opterećenjem njihovih porodica, ali i društva u celini (3,4).  </a:t>
            </a:r>
            <a:endParaRPr lang="en-US" sz="1200" kern="1200" dirty="0">
              <a:solidFill>
                <a:schemeClr val="tx1"/>
              </a:solidFill>
              <a:effectLst/>
              <a:latin typeface="+mn-lt"/>
              <a:ea typeface="+mn-ea"/>
              <a:cs typeface="+mn-cs"/>
            </a:endParaRPr>
          </a:p>
          <a:p>
            <a:endParaRPr lang="sr-Cyrl-RS" dirty="0"/>
          </a:p>
          <a:p>
            <a:r>
              <a:rPr lang="sr-Cyrl-RS" dirty="0"/>
              <a:t>95%</a:t>
            </a:r>
            <a:r>
              <a:rPr lang="sr-Cyrl-RS" baseline="0" dirty="0"/>
              <a:t> фрактура кука</a:t>
            </a:r>
          </a:p>
          <a:p>
            <a:r>
              <a:rPr lang="sr-Cyrl-RS" baseline="0" dirty="0"/>
              <a:t>У Србији </a:t>
            </a:r>
          </a:p>
          <a:p>
            <a:r>
              <a:rPr lang="sr-Cyrl-RS" baseline="0" dirty="0"/>
              <a:t>Синдром после пада: зависност од других, губитак аутономије, непокретност</a:t>
            </a:r>
          </a:p>
          <a:p>
            <a:r>
              <a:rPr lang="sr-Cyrl-RS" baseline="0" dirty="0"/>
              <a:t>Ограничење активности </a:t>
            </a:r>
          </a:p>
          <a:p>
            <a:endParaRPr lang="sr-Cyrl-RS" baseline="0" dirty="0"/>
          </a:p>
          <a:p>
            <a:r>
              <a:rPr lang="sr-Cyrl-RS" baseline="0" dirty="0"/>
              <a:t>Депресија, збуњеност </a:t>
            </a:r>
          </a:p>
          <a:p>
            <a:r>
              <a:rPr lang="en-US" dirty="0"/>
              <a:t>INDIRECT DEATHS An indirect death from a fall occurs when the fall itself is not deadly, but the injuries that are sustained undermine the individual’s health so much that other diseases and illnesses prove fatal. Pneumonia and infections are often the causes of indirect deaths after a fall.</a:t>
            </a:r>
            <a:endParaRPr lang="sr-Cyrl-R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B45C6-2661-4CB2-A6C3-9008ADDE7F4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8036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200" kern="1200" dirty="0">
                <a:solidFill>
                  <a:schemeClr val="tx1"/>
                </a:solidFill>
                <a:effectLst/>
                <a:latin typeface="+mn-lt"/>
                <a:ea typeface="+mn-ea"/>
                <a:cs typeface="+mn-cs"/>
              </a:rPr>
              <a:t>Неке од кључних мера превенције</a:t>
            </a:r>
            <a:r>
              <a:rPr lang="sr-Cyrl-RS" sz="1200" kern="1200" dirty="0">
                <a:solidFill>
                  <a:schemeClr val="tx1"/>
                </a:solidFill>
                <a:effectLst/>
                <a:latin typeface="+mn-lt"/>
                <a:ea typeface="+mn-ea"/>
                <a:cs typeface="+mn-cs"/>
              </a:rPr>
              <a:t> падова </a:t>
            </a:r>
            <a:r>
              <a:rPr lang="sr-Latn-RS" sz="1200" kern="1200" dirty="0">
                <a:solidFill>
                  <a:schemeClr val="tx1"/>
                </a:solidFill>
                <a:effectLst/>
                <a:latin typeface="+mn-lt"/>
                <a:ea typeface="+mn-ea"/>
                <a:cs typeface="+mn-cs"/>
              </a:rPr>
              <a:t> су:</a:t>
            </a:r>
          </a:p>
          <a:p>
            <a:r>
              <a:rPr lang="sr-Latn-RS" sz="1200" b="1" kern="1200" dirty="0">
                <a:solidFill>
                  <a:schemeClr val="tx1"/>
                </a:solidFill>
                <a:effectLst/>
                <a:latin typeface="+mn-lt"/>
                <a:ea typeface="+mn-ea"/>
                <a:cs typeface="+mn-cs"/>
              </a:rPr>
              <a:t>1.</a:t>
            </a:r>
            <a:r>
              <a:rPr lang="sr-Latn-RS" sz="1200" kern="1200" dirty="0">
                <a:solidFill>
                  <a:schemeClr val="tx1"/>
                </a:solidFill>
                <a:effectLst/>
                <a:latin typeface="+mn-lt"/>
                <a:ea typeface="+mn-ea"/>
                <a:cs typeface="+mn-cs"/>
              </a:rPr>
              <a:t>	</a:t>
            </a:r>
            <a:r>
              <a:rPr lang="sr-Cyrl-RS" sz="1200" b="1" kern="1200" dirty="0">
                <a:solidFill>
                  <a:schemeClr val="tx1"/>
                </a:solidFill>
                <a:effectLst/>
                <a:latin typeface="+mn-lt"/>
                <a:ea typeface="+mn-ea"/>
                <a:cs typeface="+mn-cs"/>
              </a:rPr>
              <a:t>Ф</a:t>
            </a:r>
            <a:r>
              <a:rPr lang="sr-Latn-RS" sz="1200" b="1" kern="1200" dirty="0">
                <a:solidFill>
                  <a:schemeClr val="tx1"/>
                </a:solidFill>
                <a:effectLst/>
                <a:latin typeface="+mn-lt"/>
                <a:ea typeface="+mn-ea"/>
                <a:cs typeface="+mn-cs"/>
              </a:rPr>
              <a:t>ИЗИЧКА АКТИВНОСТ И ВЕЖБЕ ЗА ПОБОЉШАЊЕ РАВНОТЕЖЕ И СНАГЕ:</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Свакодневно кретање </a:t>
            </a:r>
            <a:r>
              <a:rPr lang="sr-Latn-RS" sz="1200" kern="1200" dirty="0">
                <a:solidFill>
                  <a:schemeClr val="tx1"/>
                </a:solidFill>
                <a:effectLst/>
                <a:latin typeface="+mn-lt"/>
                <a:ea typeface="+mn-ea"/>
                <a:cs typeface="+mn-cs"/>
              </a:rPr>
              <a:t>(минимум 30 минута шетње дневно) од суштинског је значаја за очување кондиције и стабилности.</a:t>
            </a:r>
          </a:p>
          <a:p>
            <a:pPr lvl="0"/>
            <a:r>
              <a:rPr lang="sr-Latn-RS" sz="1200" kern="1200" dirty="0">
                <a:solidFill>
                  <a:schemeClr val="tx1"/>
                </a:solidFill>
                <a:effectLst/>
                <a:latin typeface="+mn-lt"/>
                <a:ea typeface="+mn-ea"/>
                <a:cs typeface="+mn-cs"/>
              </a:rPr>
              <a:t>Редовно практиковање вежби које јачају мишиће, побољшавају равнотежу и флексибилност (тај-чи, јога, пливање, лагане аеробне активности) доказано смањује ризик од пада и продужава самосталност у свакодневним активностима.</a:t>
            </a:r>
          </a:p>
          <a:p>
            <a:pPr lvl="0"/>
            <a:r>
              <a:rPr lang="sr-Latn-RS" sz="1200" kern="1200" dirty="0">
                <a:solidFill>
                  <a:schemeClr val="tx1"/>
                </a:solidFill>
                <a:effectLst/>
                <a:latin typeface="+mn-lt"/>
                <a:ea typeface="+mn-ea"/>
                <a:cs typeface="+mn-cs"/>
              </a:rPr>
              <a:t>Програм вежби прилагођен узрасту и здравственом стању особе треба да буде део редовне рутине, јер постепено јачање мишића и координације омогућава бољи одговор организма у неочекиваним ситуацијама.</a:t>
            </a:r>
          </a:p>
          <a:p>
            <a:r>
              <a:rPr lang="sr-Latn-RS" sz="1200" b="1" kern="1200" dirty="0">
                <a:solidFill>
                  <a:schemeClr val="tx1"/>
                </a:solidFill>
                <a:effectLst/>
                <a:latin typeface="+mn-lt"/>
                <a:ea typeface="+mn-ea"/>
                <a:cs typeface="+mn-cs"/>
              </a:rPr>
              <a:t>2.</a:t>
            </a:r>
            <a:r>
              <a:rPr lang="sr-Latn-RS" sz="1200" kern="1200" dirty="0">
                <a:solidFill>
                  <a:schemeClr val="tx1"/>
                </a:solidFill>
                <a:effectLst/>
                <a:latin typeface="+mn-lt"/>
                <a:ea typeface="+mn-ea"/>
                <a:cs typeface="+mn-cs"/>
              </a:rPr>
              <a:t>	</a:t>
            </a:r>
            <a:r>
              <a:rPr lang="sr-Latn-RS" sz="1200" b="1" kern="1200" dirty="0">
                <a:solidFill>
                  <a:schemeClr val="tx1"/>
                </a:solidFill>
                <a:effectLst/>
                <a:latin typeface="+mn-lt"/>
                <a:ea typeface="+mn-ea"/>
                <a:cs typeface="+mn-cs"/>
              </a:rPr>
              <a:t>ПРИЛАГОЂАВАЊЕ ДОМА: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Уклањање препрека као што су нестабилни теписи, каблови и непотребан намештај значајно умањује ризик од спотицања.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Обезбеђивање доброг осветљења у свим просторијама и ходницима, као и ноћних лампи, посебно је важно за безбедно кретање током ноћи.</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Постављање рукохвата у купатилима, поред WC шоље и у близини каде или туш кабине, као и на степеништима, доприноси већој сигурности.</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Коришћење неклизајућих простирки у купатилу и кухињи и, по потреби, постављање стабилних седишта за туширање.</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Примена помагала за кретање (штапови, ходалице) – у складу са саветом здравственог радника – може у великој мери допринети очувању самосталности и безбедности.</a:t>
            </a:r>
            <a:endParaRPr lang="sr-Latn-RS" sz="1200" kern="1200" dirty="0">
              <a:solidFill>
                <a:schemeClr val="tx1"/>
              </a:solidFill>
              <a:effectLst/>
              <a:latin typeface="+mn-lt"/>
              <a:ea typeface="+mn-ea"/>
              <a:cs typeface="+mn-cs"/>
            </a:endParaRPr>
          </a:p>
          <a:p>
            <a:r>
              <a:rPr lang="sr-Latn-RS" sz="1200" b="1" kern="1200" dirty="0">
                <a:solidFill>
                  <a:schemeClr val="tx1"/>
                </a:solidFill>
                <a:effectLst/>
                <a:latin typeface="+mn-lt"/>
                <a:ea typeface="+mn-ea"/>
                <a:cs typeface="+mn-cs"/>
              </a:rPr>
              <a:t>3.</a:t>
            </a:r>
            <a:r>
              <a:rPr lang="sr-Latn-RS" sz="1200" kern="1200" dirty="0">
                <a:solidFill>
                  <a:schemeClr val="tx1"/>
                </a:solidFill>
                <a:effectLst/>
                <a:latin typeface="+mn-lt"/>
                <a:ea typeface="+mn-ea"/>
                <a:cs typeface="+mn-cs"/>
              </a:rPr>
              <a:t>	</a:t>
            </a:r>
            <a:r>
              <a:rPr lang="sr-Latn-RS" sz="1200" b="1" kern="1200" dirty="0">
                <a:solidFill>
                  <a:schemeClr val="tx1"/>
                </a:solidFill>
                <a:effectLst/>
                <a:latin typeface="+mn-lt"/>
                <a:ea typeface="+mn-ea"/>
                <a:cs typeface="+mn-cs"/>
              </a:rPr>
              <a:t>УПОТРЕБА АДЕКВАТНЕ ОБУЋЕ:</a:t>
            </a:r>
            <a:endParaRPr lang="sr-Latn-RS" sz="1200" kern="1200" dirty="0">
              <a:solidFill>
                <a:schemeClr val="tx1"/>
              </a:solidFill>
              <a:effectLst/>
              <a:latin typeface="+mn-lt"/>
              <a:ea typeface="+mn-ea"/>
              <a:cs typeface="+mn-cs"/>
            </a:endParaRPr>
          </a:p>
          <a:p>
            <a:pPr lvl="0"/>
            <a:r>
              <a:rPr lang="sr-Latn-RS" sz="1200" kern="1200" dirty="0">
                <a:solidFill>
                  <a:schemeClr val="tx1"/>
                </a:solidFill>
                <a:effectLst/>
                <a:latin typeface="+mn-lt"/>
                <a:ea typeface="+mn-ea"/>
                <a:cs typeface="+mn-cs"/>
              </a:rPr>
              <a:t>Ношење удобне, стабилне и неклизајуће обуће са затвореним петом и добрим пријањањем уз стопало значајно умањује ризик од губитка равнотеже.</a:t>
            </a:r>
          </a:p>
          <a:p>
            <a:pPr lvl="0"/>
            <a:r>
              <a:rPr lang="sr-Latn-RS" sz="1200" kern="1200" dirty="0">
                <a:solidFill>
                  <a:schemeClr val="tx1"/>
                </a:solidFill>
                <a:effectLst/>
                <a:latin typeface="+mn-lt"/>
                <a:ea typeface="+mn-ea"/>
                <a:cs typeface="+mn-cs"/>
              </a:rPr>
              <a:t>Избегавање папуча, ципела са високим потпетицама</a:t>
            </a:r>
            <a:r>
              <a:rPr lang="sr-Cyrl-RS" sz="1200" kern="1200" dirty="0">
                <a:solidFill>
                  <a:schemeClr val="tx1"/>
                </a:solidFill>
                <a:effectLst/>
                <a:latin typeface="+mn-lt"/>
                <a:ea typeface="+mn-ea"/>
                <a:cs typeface="+mn-cs"/>
              </a:rPr>
              <a:t>, превелике или превише лабаве </a:t>
            </a:r>
            <a:r>
              <a:rPr lang="sr-Latn-RS" sz="1200" kern="1200" dirty="0">
                <a:solidFill>
                  <a:schemeClr val="tx1"/>
                </a:solidFill>
                <a:effectLst/>
                <a:latin typeface="+mn-lt"/>
                <a:ea typeface="+mn-ea"/>
                <a:cs typeface="+mn-cs"/>
              </a:rPr>
              <a:t> обуће.</a:t>
            </a:r>
          </a:p>
          <a:p>
            <a:pPr lvl="0"/>
            <a:r>
              <a:rPr lang="sr-Latn-RS" sz="1200" kern="1200" dirty="0">
                <a:solidFill>
                  <a:schemeClr val="tx1"/>
                </a:solidFill>
                <a:effectLst/>
                <a:latin typeface="+mn-lt"/>
                <a:ea typeface="+mn-ea"/>
                <a:cs typeface="+mn-cs"/>
              </a:rPr>
              <a:t>У хладним месецима, користити обућу са ђоном отпорним на клизање при ходању по леду и снегу.</a:t>
            </a:r>
          </a:p>
          <a:p>
            <a:r>
              <a:rPr lang="sr-Latn-RS" sz="1200" b="1" kern="1200" dirty="0">
                <a:solidFill>
                  <a:schemeClr val="tx1"/>
                </a:solidFill>
                <a:effectLst/>
                <a:latin typeface="+mn-lt"/>
                <a:ea typeface="+mn-ea"/>
                <a:cs typeface="+mn-cs"/>
              </a:rPr>
              <a:t> </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  </a:t>
            </a:r>
            <a:r>
              <a:rPr lang="sr-Latn-RS" sz="1200" b="1" kern="1200" dirty="0">
                <a:solidFill>
                  <a:schemeClr val="tx1"/>
                </a:solidFill>
                <a:effectLst/>
                <a:latin typeface="+mn-lt"/>
                <a:ea typeface="+mn-ea"/>
                <a:cs typeface="+mn-cs"/>
              </a:rPr>
              <a:t>РЕДОВН</a:t>
            </a:r>
            <a:r>
              <a:rPr lang="sr-Cyrl-RS" sz="1200" b="1" kern="1200" dirty="0">
                <a:solidFill>
                  <a:schemeClr val="tx1"/>
                </a:solidFill>
                <a:effectLst/>
                <a:latin typeface="+mn-lt"/>
                <a:ea typeface="+mn-ea"/>
                <a:cs typeface="+mn-cs"/>
              </a:rPr>
              <a:t>И ЛЕКАРСКИ ПРЕГЛЕДИ</a:t>
            </a:r>
            <a:r>
              <a:rPr lang="sr-Latn-RS" sz="1200" b="1" kern="1200" dirty="0">
                <a:solidFill>
                  <a:schemeClr val="tx1"/>
                </a:solidFill>
                <a:effectLst/>
                <a:latin typeface="+mn-lt"/>
                <a:ea typeface="+mn-ea"/>
                <a:cs typeface="+mn-cs"/>
              </a:rPr>
              <a:t>:</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Контрола вида и слуха омогућава правовремено откривање оштећења и коришћење одговарајућих помагала (наочаре, слушни апарати) која ће умањитиризик од пада.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Процена терапије и лекова које особа користи неопходна је ради уочавања могућих нежељених ефеката.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Успостављање контроле над хроничним болестима попут дијабетеса, срчаних обољења, Паркинсонове болести или артритиса, може значајно смањити ризик од пада.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Саветовање са лекаром или физиотерапеутом о индивидуалним мерама превенције.</a:t>
            </a:r>
            <a:endParaRPr lang="sr-Latn-RS" sz="1200" kern="1200" dirty="0">
              <a:solidFill>
                <a:schemeClr val="tx1"/>
              </a:solidFill>
              <a:effectLst/>
              <a:latin typeface="+mn-lt"/>
              <a:ea typeface="+mn-ea"/>
              <a:cs typeface="+mn-cs"/>
            </a:endParaRPr>
          </a:p>
          <a:p>
            <a:r>
              <a:rPr lang="sr-Cyrl-RS" sz="1200" b="1" kern="1200" dirty="0">
                <a:solidFill>
                  <a:schemeClr val="tx1"/>
                </a:solidFill>
                <a:effectLst/>
                <a:latin typeface="+mn-lt"/>
                <a:ea typeface="+mn-ea"/>
                <a:cs typeface="+mn-cs"/>
              </a:rPr>
              <a:t>5</a:t>
            </a:r>
            <a:r>
              <a:rPr lang="sr-Cyrl-RS" sz="1200" kern="1200" dirty="0">
                <a:solidFill>
                  <a:schemeClr val="tx1"/>
                </a:solidFill>
                <a:effectLst/>
                <a:latin typeface="+mn-lt"/>
                <a:ea typeface="+mn-ea"/>
                <a:cs typeface="+mn-cs"/>
              </a:rPr>
              <a:t>. 	</a:t>
            </a:r>
            <a:r>
              <a:rPr lang="sr-Latn-RS" sz="1200" b="1" kern="1200" dirty="0">
                <a:solidFill>
                  <a:schemeClr val="tx1"/>
                </a:solidFill>
                <a:effectLst/>
                <a:latin typeface="+mn-lt"/>
                <a:ea typeface="+mn-ea"/>
                <a:cs typeface="+mn-cs"/>
              </a:rPr>
              <a:t>ЕДУКАЦИЈА О ПАДОВИМА И ЊИХОВОЈ ПРЕВЕНЦИЈИ:</a:t>
            </a:r>
            <a:r>
              <a:rPr lang="sr-Latn-RS" sz="1200" kern="1200" dirty="0">
                <a:solidFill>
                  <a:schemeClr val="tx1"/>
                </a:solidFill>
                <a:effectLst/>
                <a:latin typeface="+mn-lt"/>
                <a:ea typeface="+mn-ea"/>
                <a:cs typeface="+mn-cs"/>
              </a:rPr>
              <a:t>.</a:t>
            </a:r>
          </a:p>
          <a:p>
            <a:pPr lvl="0"/>
            <a:r>
              <a:rPr lang="sr-Latn-RS" sz="1200" kern="1200" dirty="0">
                <a:solidFill>
                  <a:schemeClr val="tx1"/>
                </a:solidFill>
                <a:effectLst/>
                <a:latin typeface="+mn-lt"/>
                <a:ea typeface="+mn-ea"/>
                <a:cs typeface="+mn-cs"/>
              </a:rPr>
              <a:t>Организовање едукативних програма за старије особе и њихове неговатеље о томе како препознати и </a:t>
            </a:r>
            <a:r>
              <a:rPr lang="sr-Cyrl-RS" sz="1200" kern="1200" dirty="0">
                <a:solidFill>
                  <a:schemeClr val="tx1"/>
                </a:solidFill>
                <a:effectLst/>
                <a:latin typeface="+mn-lt"/>
                <a:ea typeface="+mn-ea"/>
                <a:cs typeface="+mn-cs"/>
              </a:rPr>
              <a:t>умањити </a:t>
            </a:r>
            <a:r>
              <a:rPr lang="sr-Latn-RS" sz="1200" kern="1200" dirty="0">
                <a:solidFill>
                  <a:schemeClr val="tx1"/>
                </a:solidFill>
                <a:effectLst/>
                <a:latin typeface="+mn-lt"/>
                <a:ea typeface="+mn-ea"/>
                <a:cs typeface="+mn-cs"/>
              </a:rPr>
              <a:t>ризик од падова.</a:t>
            </a:r>
          </a:p>
          <a:p>
            <a:pPr lvl="0"/>
            <a:r>
              <a:rPr lang="sr-Latn-RS" sz="1200" kern="1200" dirty="0">
                <a:solidFill>
                  <a:schemeClr val="tx1"/>
                </a:solidFill>
                <a:effectLst/>
                <a:latin typeface="+mn-lt"/>
                <a:ea typeface="+mn-ea"/>
                <a:cs typeface="+mn-cs"/>
              </a:rPr>
              <a:t>Подизање свести о значају употребе помагала за кретање и адекватне обуће, као и о потреби прилагођавања домаћинства.</a:t>
            </a:r>
          </a:p>
          <a:p>
            <a:pPr lvl="0"/>
            <a:r>
              <a:rPr lang="sr-Latn-RS" sz="1200" kern="1200" dirty="0">
                <a:solidFill>
                  <a:schemeClr val="tx1"/>
                </a:solidFill>
                <a:effectLst/>
                <a:latin typeface="+mn-lt"/>
                <a:ea typeface="+mn-ea"/>
                <a:cs typeface="+mn-cs"/>
              </a:rPr>
              <a:t>Информисање о томе како временски услови (киша, снег, лед) повећавају ризик и како се безбедно кретати у таквим ситуацијама.</a:t>
            </a:r>
          </a:p>
          <a:p>
            <a:pPr lvl="0"/>
            <a:r>
              <a:rPr lang="sr-Latn-RS" sz="1200" kern="1200" dirty="0">
                <a:solidFill>
                  <a:schemeClr val="tx1"/>
                </a:solidFill>
                <a:effectLst/>
                <a:latin typeface="+mn-lt"/>
                <a:ea typeface="+mn-ea"/>
                <a:cs typeface="+mn-cs"/>
              </a:rPr>
              <a:t>Јачање самопоуздања и охрабривање старијих особа да остану физички активне упркос страху од пада, како би се спречио зачарани круг смањене покретљивости и већег ризика.</a:t>
            </a:r>
          </a:p>
          <a:p>
            <a:r>
              <a:rPr lang="sr-Cyrl-RS" sz="1200" b="1" kern="1200" dirty="0">
                <a:solidFill>
                  <a:schemeClr val="tx1"/>
                </a:solidFill>
                <a:effectLst/>
                <a:latin typeface="+mn-lt"/>
                <a:ea typeface="+mn-ea"/>
                <a:cs typeface="+mn-cs"/>
              </a:rPr>
              <a:t>6.	КРЕТАЊЕ  У СПОЉАШЊЕМ ОКРУЖЕЊУ:</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Приликом кретања напољу - избегавати неравне и клизаве површине, користити пешачке прелазе и добро осветљене стазе.</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У зимским условима, коришћење обуће са улошцима против клизања или помагала за стабилност може спречити падове.</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По могућности, кретање у пратњи члана породице или пријатеља, нарочито у условима смањене видљивости или на неповољном терену.</a:t>
            </a:r>
            <a:endParaRPr lang="sr-Latn-RS" sz="1200" kern="1200" dirty="0">
              <a:solidFill>
                <a:schemeClr val="tx1"/>
              </a:solidFill>
              <a:effectLst/>
              <a:latin typeface="+mn-lt"/>
              <a:ea typeface="+mn-ea"/>
              <a:cs typeface="+mn-cs"/>
            </a:endParaRPr>
          </a:p>
          <a:p>
            <a:r>
              <a:rPr lang="sr-Cyrl-RS" sz="1200" kern="1200" dirty="0">
                <a:solidFill>
                  <a:schemeClr val="tx1"/>
                </a:solidFill>
                <a:effectLst/>
                <a:latin typeface="+mn-lt"/>
                <a:ea typeface="+mn-ea"/>
                <a:cs typeface="+mn-cs"/>
              </a:rPr>
              <a:t> </a:t>
            </a:r>
            <a:endParaRPr lang="sr-Latn-RS" sz="1200" kern="1200" dirty="0">
              <a:solidFill>
                <a:schemeClr val="tx1"/>
              </a:solidFill>
              <a:effectLst/>
              <a:latin typeface="+mn-lt"/>
              <a:ea typeface="+mn-ea"/>
              <a:cs typeface="+mn-cs"/>
            </a:endParaRPr>
          </a:p>
          <a:p>
            <a:r>
              <a:rPr lang="sr-Cyrl-RS" sz="1200" b="1" kern="1200" dirty="0">
                <a:solidFill>
                  <a:schemeClr val="tx1"/>
                </a:solidFill>
                <a:effectLst/>
                <a:latin typeface="+mn-lt"/>
                <a:ea typeface="+mn-ea"/>
                <a:cs typeface="+mn-cs"/>
              </a:rPr>
              <a:t>7</a:t>
            </a:r>
            <a:r>
              <a:rPr lang="sr-Cyrl-RS" sz="1200" kern="1200" dirty="0">
                <a:solidFill>
                  <a:schemeClr val="tx1"/>
                </a:solidFill>
                <a:effectLst/>
                <a:latin typeface="+mn-lt"/>
                <a:ea typeface="+mn-ea"/>
                <a:cs typeface="+mn-cs"/>
              </a:rPr>
              <a:t>.	</a:t>
            </a:r>
            <a:r>
              <a:rPr lang="sr-Cyrl-RS" sz="1200" b="1" kern="1200" dirty="0">
                <a:solidFill>
                  <a:schemeClr val="tx1"/>
                </a:solidFill>
                <a:effectLst/>
                <a:latin typeface="+mn-lt"/>
                <a:ea typeface="+mn-ea"/>
                <a:cs typeface="+mn-cs"/>
              </a:rPr>
              <a:t>МОДИФИКАЦИЈА СПОЉНОГ ОКРУЖЕЊА: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Обезбеђивање добро одржаваних и равних тротоара, редовно уклањање снега, леда и мокрог лишћа, као и постављање противклизних површина.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Добро осветљавање јавних површина, пешачких стаза и прилаза зградама.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Јасно означавање ивица степеница, рампи и пешачких прелаза.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Постављање рукохвата на јавним степеништима и рампама и обезбеђивање приступачних стаза за особе са смањеном покретљивошћу.</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Смањивање броја препрека у јавним просторима (нпр. каблова, контејнера, паркираних возила на стазама).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Подстицање локалних заједница и јавних служби да активно раде на стварању окружења које смањује ризик од падова.</a:t>
            </a:r>
            <a:endParaRPr lang="sr-Latn-RS" sz="1200" kern="1200" dirty="0">
              <a:solidFill>
                <a:schemeClr val="tx1"/>
              </a:solidFill>
              <a:effectLst/>
              <a:latin typeface="+mn-lt"/>
              <a:ea typeface="+mn-ea"/>
              <a:cs typeface="+mn-cs"/>
            </a:endParaRPr>
          </a:p>
          <a:p>
            <a:endParaRPr lang="sr-Latn-RS" dirty="0"/>
          </a:p>
        </p:txBody>
      </p:sp>
      <p:sp>
        <p:nvSpPr>
          <p:cNvPr id="4" name="Slide Number Placeholder 3"/>
          <p:cNvSpPr>
            <a:spLocks noGrp="1"/>
          </p:cNvSpPr>
          <p:nvPr>
            <p:ph type="sldNum" sz="quarter" idx="5"/>
          </p:nvPr>
        </p:nvSpPr>
        <p:spPr/>
        <p:txBody>
          <a:bodyPr/>
          <a:lstStyle/>
          <a:p>
            <a:fld id="{B8CC702C-348C-45A2-8CD7-8EF2C349BBEA}" type="slidenum">
              <a:rPr lang="sr-Latn-RS" smtClean="0"/>
              <a:t>7</a:t>
            </a:fld>
            <a:endParaRPr lang="sr-Latn-RS"/>
          </a:p>
        </p:txBody>
      </p:sp>
    </p:spTree>
    <p:extLst>
      <p:ext uri="{BB962C8B-B14F-4D97-AF65-F5344CB8AC3E}">
        <p14:creationId xmlns:p14="http://schemas.microsoft.com/office/powerpoint/2010/main" val="1790798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8405E-A883-1427-A5FC-CD4CC8505E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3D9F84-8AAF-F64B-F74D-5706E9807E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A4421-6CC1-5914-133D-8A63C32ABA37}"/>
              </a:ext>
            </a:extLst>
          </p:cNvPr>
          <p:cNvSpPr>
            <a:spLocks noGrp="1"/>
          </p:cNvSpPr>
          <p:nvPr>
            <p:ph type="body" idx="1"/>
          </p:nvPr>
        </p:nvSpPr>
        <p:spPr/>
        <p:txBody>
          <a:bodyPr/>
          <a:lstStyle/>
          <a:p>
            <a:r>
              <a:rPr lang="sr-Cyrl-RS" sz="1200" kern="1200" dirty="0">
                <a:solidFill>
                  <a:schemeClr val="tx1"/>
                </a:solidFill>
                <a:effectLst/>
                <a:latin typeface="+mn-lt"/>
                <a:ea typeface="+mn-ea"/>
                <a:cs typeface="+mn-cs"/>
              </a:rPr>
              <a:t>, </a:t>
            </a:r>
            <a:endParaRPr lang="sr-Latn-RS" sz="1200" kern="1200" dirty="0">
              <a:solidFill>
                <a:schemeClr val="tx1"/>
              </a:solidFill>
              <a:effectLst/>
              <a:latin typeface="+mn-lt"/>
              <a:ea typeface="+mn-ea"/>
              <a:cs typeface="+mn-cs"/>
            </a:endParaRPr>
          </a:p>
          <a:p>
            <a:r>
              <a:rPr lang="sr-Latn-RS" sz="1200" b="1" kern="1200" dirty="0">
                <a:solidFill>
                  <a:schemeClr val="tx1"/>
                </a:solidFill>
                <a:effectLst/>
                <a:latin typeface="+mn-lt"/>
                <a:ea typeface="+mn-ea"/>
                <a:cs typeface="+mn-cs"/>
              </a:rPr>
              <a:t> </a:t>
            </a:r>
            <a:endParaRPr lang="sr-Latn-RS" sz="1200" kern="1200" dirty="0">
              <a:solidFill>
                <a:schemeClr val="tx1"/>
              </a:solidFill>
              <a:effectLst/>
              <a:latin typeface="+mn-lt"/>
              <a:ea typeface="+mn-ea"/>
              <a:cs typeface="+mn-cs"/>
            </a:endParaRPr>
          </a:p>
          <a:p>
            <a:r>
              <a:rPr lang="sr-Cyrl-RS" sz="1200" b="1" kern="1200" dirty="0">
                <a:solidFill>
                  <a:schemeClr val="tx1"/>
                </a:solidFill>
                <a:effectLst/>
                <a:latin typeface="+mn-lt"/>
                <a:ea typeface="+mn-ea"/>
                <a:cs typeface="+mn-cs"/>
              </a:rPr>
              <a:t>6.	КРЕТАЊЕ  У СПОЉАШЊЕМ ОКРУЖЕЊУ:</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Приликом кретања напољу - избегавати неравне и клизаве површине, користити пешачке прелазе и добро осветљене стазе.</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У зимским условима, коришћење обуће са улошцима против клизања или помагала за стабилност може спречити падове.</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По могућности, кретање у пратњи члана породице или пријатеља, нарочито у условима смањене видљивости или на неповољном терену.</a:t>
            </a:r>
            <a:endParaRPr lang="sr-Latn-RS" sz="1200" kern="1200" dirty="0">
              <a:solidFill>
                <a:schemeClr val="tx1"/>
              </a:solidFill>
              <a:effectLst/>
              <a:latin typeface="+mn-lt"/>
              <a:ea typeface="+mn-ea"/>
              <a:cs typeface="+mn-cs"/>
            </a:endParaRPr>
          </a:p>
          <a:p>
            <a:r>
              <a:rPr lang="sr-Cyrl-RS" sz="1200" kern="1200" dirty="0">
                <a:solidFill>
                  <a:schemeClr val="tx1"/>
                </a:solidFill>
                <a:effectLst/>
                <a:latin typeface="+mn-lt"/>
                <a:ea typeface="+mn-ea"/>
                <a:cs typeface="+mn-cs"/>
              </a:rPr>
              <a:t> </a:t>
            </a:r>
            <a:endParaRPr lang="sr-Latn-RS" sz="1200" kern="1200" dirty="0">
              <a:solidFill>
                <a:schemeClr val="tx1"/>
              </a:solidFill>
              <a:effectLst/>
              <a:latin typeface="+mn-lt"/>
              <a:ea typeface="+mn-ea"/>
              <a:cs typeface="+mn-cs"/>
            </a:endParaRPr>
          </a:p>
          <a:p>
            <a:r>
              <a:rPr lang="sr-Cyrl-RS" sz="1200" b="1" kern="1200" dirty="0">
                <a:solidFill>
                  <a:schemeClr val="tx1"/>
                </a:solidFill>
                <a:effectLst/>
                <a:latin typeface="+mn-lt"/>
                <a:ea typeface="+mn-ea"/>
                <a:cs typeface="+mn-cs"/>
              </a:rPr>
              <a:t>7</a:t>
            </a:r>
            <a:r>
              <a:rPr lang="sr-Cyrl-RS" sz="1200" kern="1200" dirty="0">
                <a:solidFill>
                  <a:schemeClr val="tx1"/>
                </a:solidFill>
                <a:effectLst/>
                <a:latin typeface="+mn-lt"/>
                <a:ea typeface="+mn-ea"/>
                <a:cs typeface="+mn-cs"/>
              </a:rPr>
              <a:t>.	</a:t>
            </a:r>
            <a:r>
              <a:rPr lang="sr-Cyrl-RS" sz="1200" b="1" kern="1200" dirty="0">
                <a:solidFill>
                  <a:schemeClr val="tx1"/>
                </a:solidFill>
                <a:effectLst/>
                <a:latin typeface="+mn-lt"/>
                <a:ea typeface="+mn-ea"/>
                <a:cs typeface="+mn-cs"/>
              </a:rPr>
              <a:t>МОДИФИКАЦИЈА СПОЉНОГ ОКРУЖЕЊА: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Обезбеђивање добро одржаваних и равних тротоара, редовно уклањање снега, леда и мокрог лишћа, као и постављање противклизних површина.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Добро осветљавање јавних површина, пешачких стаза и прилаза зградама.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Јасно означавање ивица степеница, рампи и пешачких прелаза.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Постављање рукохвата на јавним степеништима и рампама и обезбеђивање приступачних стаза за особе са смањеном покретљивошћу.</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Смањивање броја препрека у јавним просторима (нпр. каблова, контејнера, паркираних возила на стазама).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Подстицање локалних заједница и јавних служби да активно раде на стварању окружења које смањује ризик од падова.</a:t>
            </a:r>
            <a:endParaRPr lang="sr-Latn-RS" sz="1200" kern="1200" dirty="0">
              <a:solidFill>
                <a:schemeClr val="tx1"/>
              </a:solidFill>
              <a:effectLst/>
              <a:latin typeface="+mn-lt"/>
              <a:ea typeface="+mn-ea"/>
              <a:cs typeface="+mn-cs"/>
            </a:endParaRPr>
          </a:p>
          <a:p>
            <a:endParaRPr lang="sr-Latn-RS" dirty="0"/>
          </a:p>
        </p:txBody>
      </p:sp>
      <p:sp>
        <p:nvSpPr>
          <p:cNvPr id="4" name="Slide Number Placeholder 3">
            <a:extLst>
              <a:ext uri="{FF2B5EF4-FFF2-40B4-BE49-F238E27FC236}">
                <a16:creationId xmlns:a16="http://schemas.microsoft.com/office/drawing/2014/main" id="{28AE5797-02D0-36A4-2777-37D185354CD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C702C-348C-45A2-8CD7-8EF2C349BBEA}" type="slidenum">
              <a:rPr kumimoji="0" lang="sr-Latn-R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r-Latn-R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64416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AF752-872D-A897-9927-A760C3FD3F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2A24D7-DFE4-4884-8E12-A26647EE60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593B2B-CD38-B732-41D3-05FD07394160}"/>
              </a:ext>
            </a:extLst>
          </p:cNvPr>
          <p:cNvSpPr>
            <a:spLocks noGrp="1"/>
          </p:cNvSpPr>
          <p:nvPr>
            <p:ph type="body" idx="1"/>
          </p:nvPr>
        </p:nvSpPr>
        <p:spPr/>
        <p:txBody>
          <a:bodyPr/>
          <a:lstStyle/>
          <a:p>
            <a:r>
              <a:rPr lang="sr-Latn-RS" sz="1200" kern="1200" dirty="0">
                <a:solidFill>
                  <a:schemeClr val="tx1"/>
                </a:solidFill>
                <a:effectLst/>
                <a:latin typeface="+mn-lt"/>
                <a:ea typeface="+mn-ea"/>
                <a:cs typeface="+mn-cs"/>
              </a:rPr>
              <a:t>Неке од кључних мера превенције</a:t>
            </a:r>
            <a:r>
              <a:rPr lang="sr-Cyrl-RS" sz="1200" kern="1200" dirty="0">
                <a:solidFill>
                  <a:schemeClr val="tx1"/>
                </a:solidFill>
                <a:effectLst/>
                <a:latin typeface="+mn-lt"/>
                <a:ea typeface="+mn-ea"/>
                <a:cs typeface="+mn-cs"/>
              </a:rPr>
              <a:t> падова </a:t>
            </a:r>
            <a:r>
              <a:rPr lang="sr-Latn-RS" sz="1200" kern="1200" dirty="0">
                <a:solidFill>
                  <a:schemeClr val="tx1"/>
                </a:solidFill>
                <a:effectLst/>
                <a:latin typeface="+mn-lt"/>
                <a:ea typeface="+mn-ea"/>
                <a:cs typeface="+mn-cs"/>
              </a:rPr>
              <a:t> су:</a:t>
            </a:r>
          </a:p>
          <a:p>
            <a:r>
              <a:rPr lang="sr-Latn-RS" sz="1200" b="1" kern="1200" dirty="0">
                <a:solidFill>
                  <a:schemeClr val="tx1"/>
                </a:solidFill>
                <a:effectLst/>
                <a:latin typeface="+mn-lt"/>
                <a:ea typeface="+mn-ea"/>
                <a:cs typeface="+mn-cs"/>
              </a:rPr>
              <a:t>1.</a:t>
            </a:r>
            <a:r>
              <a:rPr lang="sr-Latn-RS" sz="1200" kern="1200" dirty="0">
                <a:solidFill>
                  <a:schemeClr val="tx1"/>
                </a:solidFill>
                <a:effectLst/>
                <a:latin typeface="+mn-lt"/>
                <a:ea typeface="+mn-ea"/>
                <a:cs typeface="+mn-cs"/>
              </a:rPr>
              <a:t>	</a:t>
            </a:r>
            <a:r>
              <a:rPr lang="sr-Cyrl-RS" sz="1200" b="1" kern="1200" dirty="0">
                <a:solidFill>
                  <a:schemeClr val="tx1"/>
                </a:solidFill>
                <a:effectLst/>
                <a:latin typeface="+mn-lt"/>
                <a:ea typeface="+mn-ea"/>
                <a:cs typeface="+mn-cs"/>
              </a:rPr>
              <a:t>Ф</a:t>
            </a:r>
            <a:r>
              <a:rPr lang="sr-Latn-RS" sz="1200" b="1" kern="1200" dirty="0">
                <a:solidFill>
                  <a:schemeClr val="tx1"/>
                </a:solidFill>
                <a:effectLst/>
                <a:latin typeface="+mn-lt"/>
                <a:ea typeface="+mn-ea"/>
                <a:cs typeface="+mn-cs"/>
              </a:rPr>
              <a:t>ИЗИЧКА АКТИВНОСТ И ВЕЖБЕ ЗА ПОБОЉШАЊЕ РАВНОТЕЖЕ И СНАГЕ:</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Свакодневно кретање </a:t>
            </a:r>
            <a:r>
              <a:rPr lang="sr-Latn-RS" sz="1200" kern="1200" dirty="0">
                <a:solidFill>
                  <a:schemeClr val="tx1"/>
                </a:solidFill>
                <a:effectLst/>
                <a:latin typeface="+mn-lt"/>
                <a:ea typeface="+mn-ea"/>
                <a:cs typeface="+mn-cs"/>
              </a:rPr>
              <a:t>(минимум 30 минута шетње дневно) од суштинског је значаја за очување кондиције и стабилности.</a:t>
            </a:r>
          </a:p>
          <a:p>
            <a:pPr lvl="0"/>
            <a:r>
              <a:rPr lang="sr-Latn-RS" sz="1200" kern="1200" dirty="0">
                <a:solidFill>
                  <a:schemeClr val="tx1"/>
                </a:solidFill>
                <a:effectLst/>
                <a:latin typeface="+mn-lt"/>
                <a:ea typeface="+mn-ea"/>
                <a:cs typeface="+mn-cs"/>
              </a:rPr>
              <a:t>Редовно практиковање вежби које јачају мишиће, побољшавају равнотежу и флексибилност (тај-чи, јога, пливање, лагане аеробне активности) доказано смањује ризик од пада и продужава самосталност у свакодневним активностима.</a:t>
            </a:r>
          </a:p>
          <a:p>
            <a:pPr lvl="0"/>
            <a:r>
              <a:rPr lang="sr-Latn-RS" sz="1200" kern="1200" dirty="0">
                <a:solidFill>
                  <a:schemeClr val="tx1"/>
                </a:solidFill>
                <a:effectLst/>
                <a:latin typeface="+mn-lt"/>
                <a:ea typeface="+mn-ea"/>
                <a:cs typeface="+mn-cs"/>
              </a:rPr>
              <a:t>Програм вежби прилагођен узрасту и здравственом стању особе треба да буде део редовне рутине, јер постепено јачање мишића и координације омогућава бољи одговор организма у неочекиваним ситуацијама.</a:t>
            </a:r>
          </a:p>
          <a:p>
            <a:r>
              <a:rPr lang="sr-Latn-RS" sz="1200" b="1" kern="1200" dirty="0">
                <a:solidFill>
                  <a:schemeClr val="tx1"/>
                </a:solidFill>
                <a:effectLst/>
                <a:latin typeface="+mn-lt"/>
                <a:ea typeface="+mn-ea"/>
                <a:cs typeface="+mn-cs"/>
              </a:rPr>
              <a:t>2.</a:t>
            </a:r>
            <a:r>
              <a:rPr lang="sr-Latn-RS" sz="1200" kern="1200" dirty="0">
                <a:solidFill>
                  <a:schemeClr val="tx1"/>
                </a:solidFill>
                <a:effectLst/>
                <a:latin typeface="+mn-lt"/>
                <a:ea typeface="+mn-ea"/>
                <a:cs typeface="+mn-cs"/>
              </a:rPr>
              <a:t>	</a:t>
            </a:r>
            <a:r>
              <a:rPr lang="sr-Latn-RS" sz="1200" b="1" kern="1200" dirty="0">
                <a:solidFill>
                  <a:schemeClr val="tx1"/>
                </a:solidFill>
                <a:effectLst/>
                <a:latin typeface="+mn-lt"/>
                <a:ea typeface="+mn-ea"/>
                <a:cs typeface="+mn-cs"/>
              </a:rPr>
              <a:t>ПРИЛАГОЂАВАЊЕ ДОМА: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Уклањање препрека као што су нестабилни теписи, каблови и непотребан намештај значајно умањује ризик од спотицања.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Обезбеђивање доброг осветљења у свим просторијама и ходницима, као и ноћних лампи, посебно је важно за безбедно кретање током ноћи.</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Постављање рукохвата у купатилима, поред WC шоље и у близини каде или туш кабине, као и на степеништима, доприноси већој сигурности.</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Коришћење неклизајућих простирки у купатилу и кухињи и, по потреби, постављање стабилних седишта за туширање.</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Примена помагала за кретање (штапови, ходалице) – у складу са саветом здравственог радника – може у великој мери допринети очувању самосталности и безбедности.</a:t>
            </a:r>
            <a:endParaRPr lang="sr-Latn-RS" sz="1200" kern="1200" dirty="0">
              <a:solidFill>
                <a:schemeClr val="tx1"/>
              </a:solidFill>
              <a:effectLst/>
              <a:latin typeface="+mn-lt"/>
              <a:ea typeface="+mn-ea"/>
              <a:cs typeface="+mn-cs"/>
            </a:endParaRPr>
          </a:p>
          <a:p>
            <a:r>
              <a:rPr lang="sr-Latn-RS" sz="1200" b="1" kern="1200" dirty="0">
                <a:solidFill>
                  <a:schemeClr val="tx1"/>
                </a:solidFill>
                <a:effectLst/>
                <a:latin typeface="+mn-lt"/>
                <a:ea typeface="+mn-ea"/>
                <a:cs typeface="+mn-cs"/>
              </a:rPr>
              <a:t>3.</a:t>
            </a:r>
            <a:r>
              <a:rPr lang="sr-Latn-RS" sz="1200" kern="1200" dirty="0">
                <a:solidFill>
                  <a:schemeClr val="tx1"/>
                </a:solidFill>
                <a:effectLst/>
                <a:latin typeface="+mn-lt"/>
                <a:ea typeface="+mn-ea"/>
                <a:cs typeface="+mn-cs"/>
              </a:rPr>
              <a:t>	</a:t>
            </a:r>
            <a:r>
              <a:rPr lang="sr-Latn-RS" sz="1200" b="1" kern="1200" dirty="0">
                <a:solidFill>
                  <a:schemeClr val="tx1"/>
                </a:solidFill>
                <a:effectLst/>
                <a:latin typeface="+mn-lt"/>
                <a:ea typeface="+mn-ea"/>
                <a:cs typeface="+mn-cs"/>
              </a:rPr>
              <a:t>УПОТРЕБА АДЕКВАТНЕ ОБУЋЕ:</a:t>
            </a:r>
            <a:endParaRPr lang="sr-Latn-RS" sz="1200" kern="1200" dirty="0">
              <a:solidFill>
                <a:schemeClr val="tx1"/>
              </a:solidFill>
              <a:effectLst/>
              <a:latin typeface="+mn-lt"/>
              <a:ea typeface="+mn-ea"/>
              <a:cs typeface="+mn-cs"/>
            </a:endParaRPr>
          </a:p>
          <a:p>
            <a:pPr lvl="0"/>
            <a:r>
              <a:rPr lang="sr-Latn-RS" sz="1200" kern="1200" dirty="0">
                <a:solidFill>
                  <a:schemeClr val="tx1"/>
                </a:solidFill>
                <a:effectLst/>
                <a:latin typeface="+mn-lt"/>
                <a:ea typeface="+mn-ea"/>
                <a:cs typeface="+mn-cs"/>
              </a:rPr>
              <a:t>Ношење удобне, стабилне и неклизајуће обуће са затвореним петом и добрим пријањањем уз стопало значајно умањује ризик од губитка равнотеже.</a:t>
            </a:r>
          </a:p>
          <a:p>
            <a:pPr lvl="0"/>
            <a:r>
              <a:rPr lang="sr-Latn-RS" sz="1200" kern="1200" dirty="0">
                <a:solidFill>
                  <a:schemeClr val="tx1"/>
                </a:solidFill>
                <a:effectLst/>
                <a:latin typeface="+mn-lt"/>
                <a:ea typeface="+mn-ea"/>
                <a:cs typeface="+mn-cs"/>
              </a:rPr>
              <a:t>Избегавање папуча, ципела са високим потпетицама</a:t>
            </a:r>
            <a:r>
              <a:rPr lang="sr-Cyrl-RS" sz="1200" kern="1200" dirty="0">
                <a:solidFill>
                  <a:schemeClr val="tx1"/>
                </a:solidFill>
                <a:effectLst/>
                <a:latin typeface="+mn-lt"/>
                <a:ea typeface="+mn-ea"/>
                <a:cs typeface="+mn-cs"/>
              </a:rPr>
              <a:t>, превелике или превише лабаве </a:t>
            </a:r>
            <a:r>
              <a:rPr lang="sr-Latn-RS" sz="1200" kern="1200" dirty="0">
                <a:solidFill>
                  <a:schemeClr val="tx1"/>
                </a:solidFill>
                <a:effectLst/>
                <a:latin typeface="+mn-lt"/>
                <a:ea typeface="+mn-ea"/>
                <a:cs typeface="+mn-cs"/>
              </a:rPr>
              <a:t> обуће.</a:t>
            </a:r>
          </a:p>
          <a:p>
            <a:pPr lvl="0"/>
            <a:r>
              <a:rPr lang="sr-Latn-RS" sz="1200" kern="1200" dirty="0">
                <a:solidFill>
                  <a:schemeClr val="tx1"/>
                </a:solidFill>
                <a:effectLst/>
                <a:latin typeface="+mn-lt"/>
                <a:ea typeface="+mn-ea"/>
                <a:cs typeface="+mn-cs"/>
              </a:rPr>
              <a:t>У хладним месецима, користити обућу са ђоном отпорним на клизање при ходању по леду и снегу.</a:t>
            </a:r>
          </a:p>
          <a:p>
            <a:r>
              <a:rPr lang="sr-Latn-RS" sz="1200" b="1" kern="1200" dirty="0">
                <a:solidFill>
                  <a:schemeClr val="tx1"/>
                </a:solidFill>
                <a:effectLst/>
                <a:latin typeface="+mn-lt"/>
                <a:ea typeface="+mn-ea"/>
                <a:cs typeface="+mn-cs"/>
              </a:rPr>
              <a:t> </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  </a:t>
            </a:r>
            <a:r>
              <a:rPr lang="sr-Latn-RS" sz="1200" b="1" kern="1200" dirty="0">
                <a:solidFill>
                  <a:schemeClr val="tx1"/>
                </a:solidFill>
                <a:effectLst/>
                <a:latin typeface="+mn-lt"/>
                <a:ea typeface="+mn-ea"/>
                <a:cs typeface="+mn-cs"/>
              </a:rPr>
              <a:t>РЕДОВН</a:t>
            </a:r>
            <a:r>
              <a:rPr lang="sr-Cyrl-RS" sz="1200" b="1" kern="1200" dirty="0">
                <a:solidFill>
                  <a:schemeClr val="tx1"/>
                </a:solidFill>
                <a:effectLst/>
                <a:latin typeface="+mn-lt"/>
                <a:ea typeface="+mn-ea"/>
                <a:cs typeface="+mn-cs"/>
              </a:rPr>
              <a:t>И ЛЕКАРСКИ ПРЕГЛЕДИ</a:t>
            </a:r>
            <a:r>
              <a:rPr lang="sr-Latn-RS" sz="1200" b="1" kern="1200" dirty="0">
                <a:solidFill>
                  <a:schemeClr val="tx1"/>
                </a:solidFill>
                <a:effectLst/>
                <a:latin typeface="+mn-lt"/>
                <a:ea typeface="+mn-ea"/>
                <a:cs typeface="+mn-cs"/>
              </a:rPr>
              <a:t>:</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Контрола вида и слуха омогућава правовремено откривање оштећења и коришћење одговарајућих помагала (наочаре, слушни апарати) која ће умањитиризик од пада.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Процена терапије и лекова које особа користи неопходна је ради уочавања могућих нежељених ефеката.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Успостављање контроле над хроничним болестима попут дијабетеса, срчаних обољења, Паркинсонове болести или артритиса, може значајно смањити ризик од пада.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Саветовање са лекаром или физиотерапеутом о индивидуалним мерама превенције.</a:t>
            </a:r>
            <a:endParaRPr lang="sr-Latn-RS" sz="1200" kern="1200" dirty="0">
              <a:solidFill>
                <a:schemeClr val="tx1"/>
              </a:solidFill>
              <a:effectLst/>
              <a:latin typeface="+mn-lt"/>
              <a:ea typeface="+mn-ea"/>
              <a:cs typeface="+mn-cs"/>
            </a:endParaRPr>
          </a:p>
          <a:p>
            <a:r>
              <a:rPr lang="sr-Cyrl-RS" sz="1200" b="1" kern="1200" dirty="0">
                <a:solidFill>
                  <a:schemeClr val="tx1"/>
                </a:solidFill>
                <a:effectLst/>
                <a:latin typeface="+mn-lt"/>
                <a:ea typeface="+mn-ea"/>
                <a:cs typeface="+mn-cs"/>
              </a:rPr>
              <a:t>5</a:t>
            </a:r>
            <a:r>
              <a:rPr lang="sr-Cyrl-RS" sz="1200" kern="1200" dirty="0">
                <a:solidFill>
                  <a:schemeClr val="tx1"/>
                </a:solidFill>
                <a:effectLst/>
                <a:latin typeface="+mn-lt"/>
                <a:ea typeface="+mn-ea"/>
                <a:cs typeface="+mn-cs"/>
              </a:rPr>
              <a:t>. 	</a:t>
            </a:r>
            <a:r>
              <a:rPr lang="sr-Latn-RS" sz="1200" b="1" kern="1200" dirty="0">
                <a:solidFill>
                  <a:schemeClr val="tx1"/>
                </a:solidFill>
                <a:effectLst/>
                <a:latin typeface="+mn-lt"/>
                <a:ea typeface="+mn-ea"/>
                <a:cs typeface="+mn-cs"/>
              </a:rPr>
              <a:t>ЕДУКАЦИЈА О ПАДОВИМА И ЊИХОВОЈ ПРЕВЕНЦИЈИ:</a:t>
            </a:r>
            <a:r>
              <a:rPr lang="sr-Latn-RS" sz="1200" kern="1200" dirty="0">
                <a:solidFill>
                  <a:schemeClr val="tx1"/>
                </a:solidFill>
                <a:effectLst/>
                <a:latin typeface="+mn-lt"/>
                <a:ea typeface="+mn-ea"/>
                <a:cs typeface="+mn-cs"/>
              </a:rPr>
              <a:t>.</a:t>
            </a:r>
          </a:p>
          <a:p>
            <a:pPr lvl="0"/>
            <a:r>
              <a:rPr lang="sr-Latn-RS" sz="1200" kern="1200" dirty="0">
                <a:solidFill>
                  <a:schemeClr val="tx1"/>
                </a:solidFill>
                <a:effectLst/>
                <a:latin typeface="+mn-lt"/>
                <a:ea typeface="+mn-ea"/>
                <a:cs typeface="+mn-cs"/>
              </a:rPr>
              <a:t>Организовање едукативних програма за старије особе и њихове неговатеље о томе како препознати и </a:t>
            </a:r>
            <a:r>
              <a:rPr lang="sr-Cyrl-RS" sz="1200" kern="1200" dirty="0">
                <a:solidFill>
                  <a:schemeClr val="tx1"/>
                </a:solidFill>
                <a:effectLst/>
                <a:latin typeface="+mn-lt"/>
                <a:ea typeface="+mn-ea"/>
                <a:cs typeface="+mn-cs"/>
              </a:rPr>
              <a:t>умањити </a:t>
            </a:r>
            <a:r>
              <a:rPr lang="sr-Latn-RS" sz="1200" kern="1200" dirty="0">
                <a:solidFill>
                  <a:schemeClr val="tx1"/>
                </a:solidFill>
                <a:effectLst/>
                <a:latin typeface="+mn-lt"/>
                <a:ea typeface="+mn-ea"/>
                <a:cs typeface="+mn-cs"/>
              </a:rPr>
              <a:t>ризик од падова.</a:t>
            </a:r>
          </a:p>
          <a:p>
            <a:pPr lvl="0"/>
            <a:r>
              <a:rPr lang="sr-Latn-RS" sz="1200" kern="1200" dirty="0">
                <a:solidFill>
                  <a:schemeClr val="tx1"/>
                </a:solidFill>
                <a:effectLst/>
                <a:latin typeface="+mn-lt"/>
                <a:ea typeface="+mn-ea"/>
                <a:cs typeface="+mn-cs"/>
              </a:rPr>
              <a:t>Подизање свести о значају употребе помагала за кретање и адекватне обуће, као и о потреби прилагођавања домаћинства.</a:t>
            </a:r>
          </a:p>
          <a:p>
            <a:pPr lvl="0"/>
            <a:r>
              <a:rPr lang="sr-Latn-RS" sz="1200" kern="1200" dirty="0">
                <a:solidFill>
                  <a:schemeClr val="tx1"/>
                </a:solidFill>
                <a:effectLst/>
                <a:latin typeface="+mn-lt"/>
                <a:ea typeface="+mn-ea"/>
                <a:cs typeface="+mn-cs"/>
              </a:rPr>
              <a:t>Информисање о томе како временски услови (киша, снег, лед) повећавају ризик и како се безбедно кретати у таквим ситуацијама.</a:t>
            </a:r>
          </a:p>
          <a:p>
            <a:pPr lvl="0"/>
            <a:r>
              <a:rPr lang="sr-Latn-RS" sz="1200" kern="1200" dirty="0">
                <a:solidFill>
                  <a:schemeClr val="tx1"/>
                </a:solidFill>
                <a:effectLst/>
                <a:latin typeface="+mn-lt"/>
                <a:ea typeface="+mn-ea"/>
                <a:cs typeface="+mn-cs"/>
              </a:rPr>
              <a:t>Јачање самопоуздања и охрабривање старијих особа да остану физички активне упркос страху од пада, како би се спречио зачарани круг смањене покретљивости и већег ризика.</a:t>
            </a:r>
          </a:p>
          <a:p>
            <a:r>
              <a:rPr lang="sr-Cyrl-RS" sz="1200" b="1" kern="1200" dirty="0">
                <a:solidFill>
                  <a:schemeClr val="tx1"/>
                </a:solidFill>
                <a:effectLst/>
                <a:latin typeface="+mn-lt"/>
                <a:ea typeface="+mn-ea"/>
                <a:cs typeface="+mn-cs"/>
              </a:rPr>
              <a:t>6.	КРЕТАЊЕ  У СПОЉАШЊЕМ ОКРУЖЕЊУ:</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Приликом кретања напољу - избегавати неравне и клизаве површине, користити пешачке прелазе и добро осветљене стазе.</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У зимским условима, коришћење обуће са улошцима против клизања или помагала за стабилност може спречити падове.</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По могућности, кретање у пратњи члана породице или пријатеља, нарочито у условима смањене видљивости или на неповољном терену.</a:t>
            </a:r>
            <a:endParaRPr lang="sr-Latn-RS" sz="1200" kern="1200" dirty="0">
              <a:solidFill>
                <a:schemeClr val="tx1"/>
              </a:solidFill>
              <a:effectLst/>
              <a:latin typeface="+mn-lt"/>
              <a:ea typeface="+mn-ea"/>
              <a:cs typeface="+mn-cs"/>
            </a:endParaRPr>
          </a:p>
          <a:p>
            <a:r>
              <a:rPr lang="sr-Cyrl-RS" sz="1200" kern="1200" dirty="0">
                <a:solidFill>
                  <a:schemeClr val="tx1"/>
                </a:solidFill>
                <a:effectLst/>
                <a:latin typeface="+mn-lt"/>
                <a:ea typeface="+mn-ea"/>
                <a:cs typeface="+mn-cs"/>
              </a:rPr>
              <a:t> </a:t>
            </a:r>
            <a:endParaRPr lang="sr-Latn-RS" sz="1200" kern="1200" dirty="0">
              <a:solidFill>
                <a:schemeClr val="tx1"/>
              </a:solidFill>
              <a:effectLst/>
              <a:latin typeface="+mn-lt"/>
              <a:ea typeface="+mn-ea"/>
              <a:cs typeface="+mn-cs"/>
            </a:endParaRPr>
          </a:p>
          <a:p>
            <a:r>
              <a:rPr lang="sr-Cyrl-RS" sz="1200" b="1" kern="1200" dirty="0">
                <a:solidFill>
                  <a:schemeClr val="tx1"/>
                </a:solidFill>
                <a:effectLst/>
                <a:latin typeface="+mn-lt"/>
                <a:ea typeface="+mn-ea"/>
                <a:cs typeface="+mn-cs"/>
              </a:rPr>
              <a:t>7</a:t>
            </a:r>
            <a:r>
              <a:rPr lang="sr-Cyrl-RS" sz="1200" kern="1200" dirty="0">
                <a:solidFill>
                  <a:schemeClr val="tx1"/>
                </a:solidFill>
                <a:effectLst/>
                <a:latin typeface="+mn-lt"/>
                <a:ea typeface="+mn-ea"/>
                <a:cs typeface="+mn-cs"/>
              </a:rPr>
              <a:t>.	</a:t>
            </a:r>
            <a:r>
              <a:rPr lang="sr-Cyrl-RS" sz="1200" b="1" kern="1200" dirty="0">
                <a:solidFill>
                  <a:schemeClr val="tx1"/>
                </a:solidFill>
                <a:effectLst/>
                <a:latin typeface="+mn-lt"/>
                <a:ea typeface="+mn-ea"/>
                <a:cs typeface="+mn-cs"/>
              </a:rPr>
              <a:t>МОДИФИКАЦИЈА СПОЉНОГ ОКРУЖЕЊА: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Обезбеђивање добро одржаваних и равних тротоара, редовно уклањање снега, леда и мокрог лишћа, као и постављање противклизних површина.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Добро осветљавање јавних површина, пешачких стаза и прилаза зградама.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Јасно означавање ивица степеница, рампи и пешачких прелаза.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Постављање рукохвата на јавним степеништима и рампама и обезбеђивање приступачних стаза за особе са смањеном покретљивошћу.</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Смањивање броја препрека у јавним просторима (нпр. каблова, контејнера, паркираних возила на стазама).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Подстицање локалних заједница и јавних служби да активно раде на стварању окружења које смањује ризик од падова.</a:t>
            </a:r>
            <a:endParaRPr lang="sr-Latn-RS" sz="1200" kern="1200" dirty="0">
              <a:solidFill>
                <a:schemeClr val="tx1"/>
              </a:solidFill>
              <a:effectLst/>
              <a:latin typeface="+mn-lt"/>
              <a:ea typeface="+mn-ea"/>
              <a:cs typeface="+mn-cs"/>
            </a:endParaRPr>
          </a:p>
          <a:p>
            <a:endParaRPr lang="sr-Latn-RS" dirty="0"/>
          </a:p>
        </p:txBody>
      </p:sp>
      <p:sp>
        <p:nvSpPr>
          <p:cNvPr id="4" name="Slide Number Placeholder 3">
            <a:extLst>
              <a:ext uri="{FF2B5EF4-FFF2-40B4-BE49-F238E27FC236}">
                <a16:creationId xmlns:a16="http://schemas.microsoft.com/office/drawing/2014/main" id="{83E320A1-E0E2-861E-AE44-B97E52AB4DBD}"/>
              </a:ext>
            </a:extLst>
          </p:cNvPr>
          <p:cNvSpPr>
            <a:spLocks noGrp="1"/>
          </p:cNvSpPr>
          <p:nvPr>
            <p:ph type="sldNum" sz="quarter" idx="5"/>
          </p:nvPr>
        </p:nvSpPr>
        <p:spPr/>
        <p:txBody>
          <a:bodyPr/>
          <a:lstStyle/>
          <a:p>
            <a:fld id="{B8CC702C-348C-45A2-8CD7-8EF2C349BBEA}" type="slidenum">
              <a:rPr lang="sr-Latn-RS" smtClean="0"/>
              <a:t>9</a:t>
            </a:fld>
            <a:endParaRPr lang="sr-Latn-RS"/>
          </a:p>
        </p:txBody>
      </p:sp>
    </p:spTree>
    <p:extLst>
      <p:ext uri="{BB962C8B-B14F-4D97-AF65-F5344CB8AC3E}">
        <p14:creationId xmlns:p14="http://schemas.microsoft.com/office/powerpoint/2010/main" val="223641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42433-41A8-6B81-A035-CE9D52F46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B2967F-5808-908F-8292-E7C6B1797C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17EA17-552C-316B-B422-A4BFADDA2288}"/>
              </a:ext>
            </a:extLst>
          </p:cNvPr>
          <p:cNvSpPr>
            <a:spLocks noGrp="1"/>
          </p:cNvSpPr>
          <p:nvPr>
            <p:ph type="body" idx="1"/>
          </p:nvPr>
        </p:nvSpPr>
        <p:spPr/>
        <p:txBody>
          <a:bodyPr/>
          <a:lstStyle/>
          <a:p>
            <a:r>
              <a:rPr lang="sr-Cyrl-RS" sz="1200" kern="1200" dirty="0">
                <a:solidFill>
                  <a:schemeClr val="tx1"/>
                </a:solidFill>
                <a:effectLst/>
                <a:latin typeface="+mn-lt"/>
                <a:ea typeface="+mn-ea"/>
                <a:cs typeface="+mn-cs"/>
              </a:rPr>
              <a:t>, </a:t>
            </a:r>
            <a:endParaRPr lang="sr-Latn-RS" sz="1200" kern="1200" dirty="0">
              <a:solidFill>
                <a:schemeClr val="tx1"/>
              </a:solidFill>
              <a:effectLst/>
              <a:latin typeface="+mn-lt"/>
              <a:ea typeface="+mn-ea"/>
              <a:cs typeface="+mn-cs"/>
            </a:endParaRPr>
          </a:p>
          <a:p>
            <a:r>
              <a:rPr lang="sr-Latn-RS" sz="1200" b="1" kern="1200" dirty="0">
                <a:solidFill>
                  <a:schemeClr val="tx1"/>
                </a:solidFill>
                <a:effectLst/>
                <a:latin typeface="+mn-lt"/>
                <a:ea typeface="+mn-ea"/>
                <a:cs typeface="+mn-cs"/>
              </a:rPr>
              <a:t> </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  </a:t>
            </a:r>
            <a:r>
              <a:rPr lang="sr-Latn-RS" sz="1200" b="1" kern="1200" dirty="0">
                <a:solidFill>
                  <a:schemeClr val="tx1"/>
                </a:solidFill>
                <a:effectLst/>
                <a:latin typeface="+mn-lt"/>
                <a:ea typeface="+mn-ea"/>
                <a:cs typeface="+mn-cs"/>
              </a:rPr>
              <a:t>РЕДОВН</a:t>
            </a:r>
            <a:r>
              <a:rPr lang="sr-Cyrl-RS" sz="1200" b="1" kern="1200" dirty="0">
                <a:solidFill>
                  <a:schemeClr val="tx1"/>
                </a:solidFill>
                <a:effectLst/>
                <a:latin typeface="+mn-lt"/>
                <a:ea typeface="+mn-ea"/>
                <a:cs typeface="+mn-cs"/>
              </a:rPr>
              <a:t>И ЛЕКАРСКИ ПРЕГЛЕДИ</a:t>
            </a:r>
            <a:r>
              <a:rPr lang="sr-Latn-RS" sz="1200" b="1" kern="1200" dirty="0">
                <a:solidFill>
                  <a:schemeClr val="tx1"/>
                </a:solidFill>
                <a:effectLst/>
                <a:latin typeface="+mn-lt"/>
                <a:ea typeface="+mn-ea"/>
                <a:cs typeface="+mn-cs"/>
              </a:rPr>
              <a:t>:</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Контрола вида и слуха омогућава правовремено откривање оштећења и коришћење одговарајућих помагала (наочаре, слушни апарати) која ће умањитиризик од пада.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Процена терапије и лекова које особа користи неопходна је ради уочавања могућих нежељених ефеката.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Успостављање контроле над хроничним болестима попут дијабетеса, срчаних обољења, Паркинсонове болести или артритиса, може значајно смањити ризик од пада.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Саветовање са лекаром или физиотерапеутом о индивидуалним мерама превенције.</a:t>
            </a:r>
            <a:endParaRPr lang="sr-Latn-RS" sz="1200" kern="1200" dirty="0">
              <a:solidFill>
                <a:schemeClr val="tx1"/>
              </a:solidFill>
              <a:effectLst/>
              <a:latin typeface="+mn-lt"/>
              <a:ea typeface="+mn-ea"/>
              <a:cs typeface="+mn-cs"/>
            </a:endParaRPr>
          </a:p>
          <a:p>
            <a:r>
              <a:rPr lang="sr-Cyrl-RS" sz="1200" b="1" kern="1200" dirty="0">
                <a:solidFill>
                  <a:schemeClr val="tx1"/>
                </a:solidFill>
                <a:effectLst/>
                <a:latin typeface="+mn-lt"/>
                <a:ea typeface="+mn-ea"/>
                <a:cs typeface="+mn-cs"/>
              </a:rPr>
              <a:t>5</a:t>
            </a:r>
            <a:r>
              <a:rPr lang="sr-Cyrl-RS" sz="1200" kern="1200" dirty="0">
                <a:solidFill>
                  <a:schemeClr val="tx1"/>
                </a:solidFill>
                <a:effectLst/>
                <a:latin typeface="+mn-lt"/>
                <a:ea typeface="+mn-ea"/>
                <a:cs typeface="+mn-cs"/>
              </a:rPr>
              <a:t>. 	</a:t>
            </a:r>
            <a:r>
              <a:rPr lang="sr-Latn-RS" sz="1200" b="1" kern="1200" dirty="0">
                <a:solidFill>
                  <a:schemeClr val="tx1"/>
                </a:solidFill>
                <a:effectLst/>
                <a:latin typeface="+mn-lt"/>
                <a:ea typeface="+mn-ea"/>
                <a:cs typeface="+mn-cs"/>
              </a:rPr>
              <a:t>ЕДУКАЦИЈА О ПАДОВИМА И ЊИХОВОЈ ПРЕВЕНЦИЈИ:</a:t>
            </a:r>
            <a:r>
              <a:rPr lang="sr-Latn-RS" sz="1200" kern="1200" dirty="0">
                <a:solidFill>
                  <a:schemeClr val="tx1"/>
                </a:solidFill>
                <a:effectLst/>
                <a:latin typeface="+mn-lt"/>
                <a:ea typeface="+mn-ea"/>
                <a:cs typeface="+mn-cs"/>
              </a:rPr>
              <a:t>.</a:t>
            </a:r>
          </a:p>
          <a:p>
            <a:pPr lvl="0"/>
            <a:r>
              <a:rPr lang="sr-Latn-RS" sz="1200" kern="1200" dirty="0">
                <a:solidFill>
                  <a:schemeClr val="tx1"/>
                </a:solidFill>
                <a:effectLst/>
                <a:latin typeface="+mn-lt"/>
                <a:ea typeface="+mn-ea"/>
                <a:cs typeface="+mn-cs"/>
              </a:rPr>
              <a:t>Организовање едукативних програма за старије особе и њихове неговатеље о томе како препознати и </a:t>
            </a:r>
            <a:r>
              <a:rPr lang="sr-Cyrl-RS" sz="1200" kern="1200" dirty="0">
                <a:solidFill>
                  <a:schemeClr val="tx1"/>
                </a:solidFill>
                <a:effectLst/>
                <a:latin typeface="+mn-lt"/>
                <a:ea typeface="+mn-ea"/>
                <a:cs typeface="+mn-cs"/>
              </a:rPr>
              <a:t>умањити </a:t>
            </a:r>
            <a:r>
              <a:rPr lang="sr-Latn-RS" sz="1200" kern="1200" dirty="0">
                <a:solidFill>
                  <a:schemeClr val="tx1"/>
                </a:solidFill>
                <a:effectLst/>
                <a:latin typeface="+mn-lt"/>
                <a:ea typeface="+mn-ea"/>
                <a:cs typeface="+mn-cs"/>
              </a:rPr>
              <a:t>ризик од падова.</a:t>
            </a:r>
          </a:p>
          <a:p>
            <a:pPr lvl="0"/>
            <a:r>
              <a:rPr lang="sr-Latn-RS" sz="1200" kern="1200" dirty="0">
                <a:solidFill>
                  <a:schemeClr val="tx1"/>
                </a:solidFill>
                <a:effectLst/>
                <a:latin typeface="+mn-lt"/>
                <a:ea typeface="+mn-ea"/>
                <a:cs typeface="+mn-cs"/>
              </a:rPr>
              <a:t>Подизање свести о значају употребе помагала за кретање и адекватне обуће, као и о потреби прилагођавања домаћинства.</a:t>
            </a:r>
          </a:p>
          <a:p>
            <a:pPr lvl="0"/>
            <a:r>
              <a:rPr lang="sr-Latn-RS" sz="1200" kern="1200" dirty="0">
                <a:solidFill>
                  <a:schemeClr val="tx1"/>
                </a:solidFill>
                <a:effectLst/>
                <a:latin typeface="+mn-lt"/>
                <a:ea typeface="+mn-ea"/>
                <a:cs typeface="+mn-cs"/>
              </a:rPr>
              <a:t>Информисање о томе како временски услови (киша, снег, лед) повећавају ризик и како се безбедно кретати у таквим ситуацијама.</a:t>
            </a:r>
          </a:p>
          <a:p>
            <a:pPr lvl="0"/>
            <a:r>
              <a:rPr lang="sr-Latn-RS" sz="1200" kern="1200" dirty="0">
                <a:solidFill>
                  <a:schemeClr val="tx1"/>
                </a:solidFill>
                <a:effectLst/>
                <a:latin typeface="+mn-lt"/>
                <a:ea typeface="+mn-ea"/>
                <a:cs typeface="+mn-cs"/>
              </a:rPr>
              <a:t>Јачање самопоуздања и охрабривање старијих особа да остану физички активне упркос страху од пада, како би се спречио зачарани круг смањене покретљивости и већег ризика.</a:t>
            </a:r>
          </a:p>
          <a:p>
            <a:r>
              <a:rPr lang="sr-Cyrl-RS" sz="1200" b="1" kern="1200" dirty="0">
                <a:solidFill>
                  <a:schemeClr val="tx1"/>
                </a:solidFill>
                <a:effectLst/>
                <a:latin typeface="+mn-lt"/>
                <a:ea typeface="+mn-ea"/>
                <a:cs typeface="+mn-cs"/>
              </a:rPr>
              <a:t>6.	КРЕТАЊЕ  У СПОЉАШЊЕМ ОКРУЖЕЊУ:</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Приликом кретања напољу - избегавати неравне и клизаве површине, користити пешачке прелазе и добро осветљене стазе.</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У зимским условима, коришћење обуће са улошцима против клизања или помагала за стабилност може спречити падове.</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По могућности, кретање у пратњи члана породице или пријатеља, нарочито у условима смањене видљивости или на неповољном терену.</a:t>
            </a:r>
            <a:endParaRPr lang="sr-Latn-RS" sz="1200" kern="1200" dirty="0">
              <a:solidFill>
                <a:schemeClr val="tx1"/>
              </a:solidFill>
              <a:effectLst/>
              <a:latin typeface="+mn-lt"/>
              <a:ea typeface="+mn-ea"/>
              <a:cs typeface="+mn-cs"/>
            </a:endParaRPr>
          </a:p>
          <a:p>
            <a:r>
              <a:rPr lang="sr-Cyrl-RS" sz="1200" kern="1200" dirty="0">
                <a:solidFill>
                  <a:schemeClr val="tx1"/>
                </a:solidFill>
                <a:effectLst/>
                <a:latin typeface="+mn-lt"/>
                <a:ea typeface="+mn-ea"/>
                <a:cs typeface="+mn-cs"/>
              </a:rPr>
              <a:t> </a:t>
            </a:r>
            <a:endParaRPr lang="sr-Latn-RS" sz="1200" kern="1200" dirty="0">
              <a:solidFill>
                <a:schemeClr val="tx1"/>
              </a:solidFill>
              <a:effectLst/>
              <a:latin typeface="+mn-lt"/>
              <a:ea typeface="+mn-ea"/>
              <a:cs typeface="+mn-cs"/>
            </a:endParaRPr>
          </a:p>
          <a:p>
            <a:r>
              <a:rPr lang="sr-Cyrl-RS" sz="1200" b="1" kern="1200" dirty="0">
                <a:solidFill>
                  <a:schemeClr val="tx1"/>
                </a:solidFill>
                <a:effectLst/>
                <a:latin typeface="+mn-lt"/>
                <a:ea typeface="+mn-ea"/>
                <a:cs typeface="+mn-cs"/>
              </a:rPr>
              <a:t>7</a:t>
            </a:r>
            <a:r>
              <a:rPr lang="sr-Cyrl-RS" sz="1200" kern="1200" dirty="0">
                <a:solidFill>
                  <a:schemeClr val="tx1"/>
                </a:solidFill>
                <a:effectLst/>
                <a:latin typeface="+mn-lt"/>
                <a:ea typeface="+mn-ea"/>
                <a:cs typeface="+mn-cs"/>
              </a:rPr>
              <a:t>.	</a:t>
            </a:r>
            <a:r>
              <a:rPr lang="sr-Cyrl-RS" sz="1200" b="1" kern="1200" dirty="0">
                <a:solidFill>
                  <a:schemeClr val="tx1"/>
                </a:solidFill>
                <a:effectLst/>
                <a:latin typeface="+mn-lt"/>
                <a:ea typeface="+mn-ea"/>
                <a:cs typeface="+mn-cs"/>
              </a:rPr>
              <a:t>МОДИФИКАЦИЈА СПОЉНОГ ОКРУЖЕЊА: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Обезбеђивање добро одржаваних и равних тротоара, редовно уклањање снега, леда и мокрог лишћа, као и постављање противклизних површина.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Добро осветљавање јавних површина, пешачких стаза и прилаза зградама.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Јасно означавање ивица степеница, рампи и пешачких прелаза.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Постављање рукохвата на јавним степеништима и рампама и обезбеђивање приступачних стаза за особе са смањеном покретљивошћу.</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Смањивање броја препрека у јавним просторима (нпр. каблова, контејнера, паркираних возила на стазама).</a:t>
            </a:r>
            <a:endParaRPr lang="sr-Latn-RS" sz="1200" kern="1200" dirty="0">
              <a:solidFill>
                <a:schemeClr val="tx1"/>
              </a:solidFill>
              <a:effectLst/>
              <a:latin typeface="+mn-lt"/>
              <a:ea typeface="+mn-ea"/>
              <a:cs typeface="+mn-cs"/>
            </a:endParaRPr>
          </a:p>
          <a:p>
            <a:pPr lvl="0"/>
            <a:r>
              <a:rPr lang="sr-Cyrl-RS" sz="1200" kern="1200" dirty="0">
                <a:solidFill>
                  <a:schemeClr val="tx1"/>
                </a:solidFill>
                <a:effectLst/>
                <a:latin typeface="+mn-lt"/>
                <a:ea typeface="+mn-ea"/>
                <a:cs typeface="+mn-cs"/>
              </a:rPr>
              <a:t>Подстицање локалних заједница и јавних служби да активно раде на стварању окружења које смањује ризик од падова.</a:t>
            </a:r>
            <a:endParaRPr lang="sr-Latn-RS" sz="1200" kern="1200" dirty="0">
              <a:solidFill>
                <a:schemeClr val="tx1"/>
              </a:solidFill>
              <a:effectLst/>
              <a:latin typeface="+mn-lt"/>
              <a:ea typeface="+mn-ea"/>
              <a:cs typeface="+mn-cs"/>
            </a:endParaRPr>
          </a:p>
          <a:p>
            <a:endParaRPr lang="sr-Latn-RS" dirty="0"/>
          </a:p>
        </p:txBody>
      </p:sp>
      <p:sp>
        <p:nvSpPr>
          <p:cNvPr id="4" name="Slide Number Placeholder 3">
            <a:extLst>
              <a:ext uri="{FF2B5EF4-FFF2-40B4-BE49-F238E27FC236}">
                <a16:creationId xmlns:a16="http://schemas.microsoft.com/office/drawing/2014/main" id="{B6AA29C1-DA08-A515-DDF1-1AE106248C07}"/>
              </a:ext>
            </a:extLst>
          </p:cNvPr>
          <p:cNvSpPr>
            <a:spLocks noGrp="1"/>
          </p:cNvSpPr>
          <p:nvPr>
            <p:ph type="sldNum" sz="quarter" idx="5"/>
          </p:nvPr>
        </p:nvSpPr>
        <p:spPr/>
        <p:txBody>
          <a:bodyPr/>
          <a:lstStyle/>
          <a:p>
            <a:fld id="{B8CC702C-348C-45A2-8CD7-8EF2C349BBEA}" type="slidenum">
              <a:rPr lang="sr-Latn-RS" smtClean="0"/>
              <a:t>10</a:t>
            </a:fld>
            <a:endParaRPr lang="sr-Latn-RS"/>
          </a:p>
        </p:txBody>
      </p:sp>
    </p:spTree>
    <p:extLst>
      <p:ext uri="{BB962C8B-B14F-4D97-AF65-F5344CB8AC3E}">
        <p14:creationId xmlns:p14="http://schemas.microsoft.com/office/powerpoint/2010/main" val="4292095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0996723"/>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0269196"/>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71580629"/>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7959761"/>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5187479"/>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074391"/>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143686867"/>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8642369"/>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645627051"/>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6258633"/>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9/19/2025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271439952"/>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4377176"/>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3883119"/>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9201348"/>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9/19/2025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740776131"/>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9/19/2025</a:t>
            </a:fld>
            <a:endParaRPr lang="en-US" dirty="0"/>
          </a:p>
        </p:txBody>
      </p:sp>
    </p:spTree>
    <p:extLst>
      <p:ext uri="{BB962C8B-B14F-4D97-AF65-F5344CB8AC3E}">
        <p14:creationId xmlns:p14="http://schemas.microsoft.com/office/powerpoint/2010/main" val="983471139"/>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4C98C9-DB78-43FE-83FC-83F388EE717A}" type="datetimeFigureOut">
              <a:rPr lang="en-GB" smtClean="0"/>
              <a:t>19/09/2025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F03E730-D0B8-4C5E-A85F-29B1F4932C6C}" type="slidenum">
              <a:rPr lang="en-GB" smtClean="0"/>
              <a:t>‹#›</a:t>
            </a:fld>
            <a:endParaRPr lang="en-GB"/>
          </a:p>
        </p:txBody>
      </p:sp>
    </p:spTree>
    <p:extLst>
      <p:ext uri="{BB962C8B-B14F-4D97-AF65-F5344CB8AC3E}">
        <p14:creationId xmlns:p14="http://schemas.microsoft.com/office/powerpoint/2010/main" val="138245340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3" name="TextBox 7">
            <a:extLst>
              <a:ext uri="{FF2B5EF4-FFF2-40B4-BE49-F238E27FC236}">
                <a16:creationId xmlns:a16="http://schemas.microsoft.com/office/drawing/2014/main" id="{23DEE9B7-38B3-91AB-7C1A-7D9A92725B38}"/>
              </a:ext>
            </a:extLst>
          </p:cNvPr>
          <p:cNvGraphicFramePr/>
          <p:nvPr>
            <p:extLst>
              <p:ext uri="{D42A27DB-BD31-4B8C-83A1-F6EECF244321}">
                <p14:modId xmlns:p14="http://schemas.microsoft.com/office/powerpoint/2010/main" val="3067112551"/>
              </p:ext>
            </p:extLst>
          </p:nvPr>
        </p:nvGraphicFramePr>
        <p:xfrm>
          <a:off x="1240099" y="146768"/>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34D03F76-C683-C29E-88B6-2FED1F840A94}"/>
              </a:ext>
            </a:extLst>
          </p:cNvPr>
          <p:cNvPicPr>
            <a:picLocks noChangeAspect="1"/>
          </p:cNvPicPr>
          <p:nvPr/>
        </p:nvPicPr>
        <p:blipFill>
          <a:blip r:embed="rId7"/>
          <a:stretch>
            <a:fillRect/>
          </a:stretch>
        </p:blipFill>
        <p:spPr>
          <a:xfrm>
            <a:off x="493135" y="5802849"/>
            <a:ext cx="1005927" cy="908383"/>
          </a:xfrm>
          <a:prstGeom prst="rect">
            <a:avLst/>
          </a:prstGeom>
        </p:spPr>
      </p:pic>
      <p:sp>
        <p:nvSpPr>
          <p:cNvPr id="4" name="TextBox 3">
            <a:extLst>
              <a:ext uri="{FF2B5EF4-FFF2-40B4-BE49-F238E27FC236}">
                <a16:creationId xmlns:a16="http://schemas.microsoft.com/office/drawing/2014/main" id="{1A404D0F-5705-91B4-AF50-67793743230E}"/>
              </a:ext>
            </a:extLst>
          </p:cNvPr>
          <p:cNvSpPr txBox="1"/>
          <p:nvPr/>
        </p:nvSpPr>
        <p:spPr>
          <a:xfrm rot="19549733">
            <a:off x="6115723" y="4232881"/>
            <a:ext cx="6255830" cy="830997"/>
          </a:xfrm>
          <a:prstGeom prst="rect">
            <a:avLst/>
          </a:prstGeom>
          <a:solidFill>
            <a:schemeClr val="bg1"/>
          </a:solidFill>
          <a:ln>
            <a:solidFill>
              <a:schemeClr val="bg2">
                <a:lumMod val="1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Cyrl-RS" sz="2400" b="1" i="0" u="none" strike="noStrike" kern="1200" cap="none" spc="0" normalizeH="0" baseline="0" noProof="0" dirty="0">
                <a:ln>
                  <a:noFill/>
                </a:ln>
                <a:solidFill>
                  <a:schemeClr val="accent2">
                    <a:lumMod val="75000"/>
                  </a:schemeClr>
                </a:solidFill>
                <a:effectLst/>
                <a:uLnTx/>
                <a:uFillTx/>
                <a:ea typeface="+mn-ea"/>
                <a:cs typeface="+mn-cs"/>
              </a:rPr>
              <a:t>ПРЕПОЗНАЈМО ФАКТОРЕ РИЗИКА НА ВРЕМЕ! </a:t>
            </a:r>
            <a:endParaRPr kumimoji="0" lang="sr-Latn-RS" sz="2400" b="1" i="0" u="none" strike="noStrike" kern="1200" cap="none" spc="0" normalizeH="0" baseline="0" noProof="0" dirty="0">
              <a:ln>
                <a:noFill/>
              </a:ln>
              <a:solidFill>
                <a:schemeClr val="accent2">
                  <a:lumMod val="75000"/>
                </a:schemeClr>
              </a:solidFill>
              <a:effectLst/>
              <a:uLnTx/>
              <a:uFillTx/>
              <a:ea typeface="+mn-ea"/>
              <a:cs typeface="+mn-cs"/>
            </a:endParaRPr>
          </a:p>
        </p:txBody>
      </p:sp>
    </p:spTree>
    <p:extLst>
      <p:ext uri="{BB962C8B-B14F-4D97-AF65-F5344CB8AC3E}">
        <p14:creationId xmlns:p14="http://schemas.microsoft.com/office/powerpoint/2010/main" val="2445457049"/>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5A61-0925-3758-28B8-76D40C00E7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9B678D-4469-358F-9F02-34714080498F}"/>
              </a:ext>
            </a:extLst>
          </p:cNvPr>
          <p:cNvSpPr>
            <a:spLocks noGrp="1"/>
          </p:cNvSpPr>
          <p:nvPr>
            <p:ph type="title"/>
          </p:nvPr>
        </p:nvSpPr>
        <p:spPr>
          <a:xfrm>
            <a:off x="226071" y="199243"/>
            <a:ext cx="8596668" cy="1320800"/>
          </a:xfrm>
        </p:spPr>
        <p:txBody>
          <a:bodyPr/>
          <a:lstStyle/>
          <a:p>
            <a:r>
              <a:rPr lang="sr-Cyrl-RS" dirty="0">
                <a:solidFill>
                  <a:srgbClr val="C00000"/>
                </a:solidFill>
              </a:rPr>
              <a:t>КАКО ДА СПРЕЧИМО ПАДОВЕ? </a:t>
            </a:r>
            <a:endParaRPr lang="sr-Latn-RS" dirty="0">
              <a:solidFill>
                <a:srgbClr val="C00000"/>
              </a:solidFill>
            </a:endParaRPr>
          </a:p>
        </p:txBody>
      </p:sp>
      <p:sp>
        <p:nvSpPr>
          <p:cNvPr id="3" name="Content Placeholder 2">
            <a:extLst>
              <a:ext uri="{FF2B5EF4-FFF2-40B4-BE49-F238E27FC236}">
                <a16:creationId xmlns:a16="http://schemas.microsoft.com/office/drawing/2014/main" id="{54EE551D-FBF5-2EE8-99CC-DEF765F8AE2E}"/>
              </a:ext>
            </a:extLst>
          </p:cNvPr>
          <p:cNvSpPr>
            <a:spLocks noGrp="1"/>
          </p:cNvSpPr>
          <p:nvPr>
            <p:ph idx="1"/>
          </p:nvPr>
        </p:nvSpPr>
        <p:spPr>
          <a:xfrm>
            <a:off x="677334" y="1520043"/>
            <a:ext cx="6504144" cy="5047012"/>
          </a:xfrm>
        </p:spPr>
        <p:txBody>
          <a:bodyPr>
            <a:normAutofit/>
          </a:bodyPr>
          <a:lstStyle/>
          <a:p>
            <a:pPr marL="0" indent="0">
              <a:buNone/>
            </a:pPr>
            <a:r>
              <a:rPr lang="ru-RU" sz="2400" b="1" dirty="0">
                <a:solidFill>
                  <a:schemeClr val="accent2">
                    <a:lumMod val="75000"/>
                  </a:schemeClr>
                </a:solidFill>
              </a:rPr>
              <a:t>РЕДОВНИ ЛЕКАРСКИ ПРЕГЛЕДИ:</a:t>
            </a:r>
          </a:p>
          <a:p>
            <a:r>
              <a:rPr lang="ru-RU" sz="2400" dirty="0"/>
              <a:t>Редовна контрола вида и слуха </a:t>
            </a:r>
          </a:p>
          <a:p>
            <a:r>
              <a:rPr lang="ru-RU" sz="2400" dirty="0"/>
              <a:t>Процена терапије и лекова -ради уочавања могућих нежељених ефеката.</a:t>
            </a:r>
          </a:p>
          <a:p>
            <a:r>
              <a:rPr lang="ru-RU" sz="2400" dirty="0"/>
              <a:t>Успостављање контроле над хроничним болестима попут дијабетеса, срчаних обољења, Паркинсонове болести или артритиса</a:t>
            </a:r>
          </a:p>
          <a:p>
            <a:r>
              <a:rPr lang="ru-RU" sz="2400" dirty="0"/>
              <a:t>Саветовање са лекаром или физиотерапеутом о индивидуалним мерама превенције.</a:t>
            </a:r>
          </a:p>
          <a:p>
            <a:endParaRPr lang="sr-Latn-RS" dirty="0"/>
          </a:p>
        </p:txBody>
      </p:sp>
      <p:pic>
        <p:nvPicPr>
          <p:cNvPr id="6" name="Picture 5">
            <a:extLst>
              <a:ext uri="{FF2B5EF4-FFF2-40B4-BE49-F238E27FC236}">
                <a16:creationId xmlns:a16="http://schemas.microsoft.com/office/drawing/2014/main" id="{3392F4F1-87B1-7665-14CB-F7D5F99121AB}"/>
              </a:ext>
            </a:extLst>
          </p:cNvPr>
          <p:cNvPicPr>
            <a:picLocks noChangeAspect="1"/>
          </p:cNvPicPr>
          <p:nvPr/>
        </p:nvPicPr>
        <p:blipFill>
          <a:blip r:embed="rId3"/>
          <a:stretch>
            <a:fillRect/>
          </a:stretch>
        </p:blipFill>
        <p:spPr>
          <a:xfrm>
            <a:off x="7620238" y="1520043"/>
            <a:ext cx="1896401" cy="4156362"/>
          </a:xfrm>
          <a:prstGeom prst="rect">
            <a:avLst/>
          </a:prstGeom>
        </p:spPr>
      </p:pic>
    </p:spTree>
    <p:extLst>
      <p:ext uri="{BB962C8B-B14F-4D97-AF65-F5344CB8AC3E}">
        <p14:creationId xmlns:p14="http://schemas.microsoft.com/office/powerpoint/2010/main" val="2822625541"/>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35"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sp>
          <p:nvSpPr>
            <p:cNvPr id="39"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sp>
          <p:nvSpPr>
            <p:cNvPr id="40" name="Isosceles Triangle 39">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sp>
          <p:nvSpPr>
            <p:cNvPr id="41"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sp>
          <p:nvSpPr>
            <p:cNvPr id="42"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sp>
          <p:nvSpPr>
            <p:cNvPr id="43"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sp>
          <p:nvSpPr>
            <p:cNvPr id="44" name="Isosceles Triangle 43">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grpSp>
      <p:sp useBgFill="1">
        <p:nvSpPr>
          <p:cNvPr id="45" name="Rectangle 44">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8"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sp>
        <p:nvSpPr>
          <p:cNvPr id="49"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sp>
        <p:nvSpPr>
          <p:cNvPr id="50" name="Isosceles Triangle 4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E7371A0-BD57-4C96-9525-D1CFA6477C7C}"/>
              </a:ext>
            </a:extLst>
          </p:cNvPr>
          <p:cNvSpPr txBox="1"/>
          <p:nvPr/>
        </p:nvSpPr>
        <p:spPr>
          <a:xfrm>
            <a:off x="4266112" y="1829540"/>
            <a:ext cx="6960759" cy="2849671"/>
          </a:xfrm>
          <a:prstGeom prst="rect">
            <a:avLst/>
          </a:prstGeom>
        </p:spPr>
        <p:txBody>
          <a:bodyPr vert="horz" lIns="91440" tIns="45720" rIns="91440" bIns="45720" rtlCol="0" anchor="b">
            <a:normAutofit/>
          </a:bodyPr>
          <a:lstStyle/>
          <a:p>
            <a:pPr marL="0" marR="0" lvl="0" indent="0" algn="ctr" defTabSz="457200" fontAlgn="auto">
              <a:lnSpc>
                <a:spcPct val="90000"/>
              </a:lnSpc>
              <a:spcBef>
                <a:spcPct val="0"/>
              </a:spcBef>
              <a:spcAft>
                <a:spcPts val="600"/>
              </a:spcAft>
              <a:buClrTx/>
              <a:buSzTx/>
              <a:tabLst/>
              <a:defRPr/>
            </a:pPr>
            <a:r>
              <a:rPr kumimoji="0" lang="sr-Cyrl-RS" sz="4700" b="1" i="1" u="none" strike="noStrike" cap="none" spc="0" normalizeH="0" baseline="0" noProof="0" dirty="0">
                <a:ln>
                  <a:noFill/>
                </a:ln>
                <a:effectLst>
                  <a:outerShdw blurRad="38100" dist="38100" dir="2700000" algn="tl">
                    <a:srgbClr val="000000">
                      <a:alpha val="43137"/>
                    </a:srgbClr>
                  </a:outerShdw>
                </a:effectLst>
                <a:uLnTx/>
                <a:uFillTx/>
                <a:latin typeface="+mj-lt"/>
                <a:ea typeface="+mj-ea"/>
                <a:cs typeface="+mj-cs"/>
              </a:rPr>
              <a:t>ПРЕПОЗНАВАЊЕМ ФАКТОРА РИЗИКА НА ВРЕМЕ МОЖЕМО СПРЕЧИТИ ПАДОВЕ !</a:t>
            </a:r>
            <a:endParaRPr kumimoji="0" lang="en-US" sz="4700" b="1" i="1" u="none" strike="noStrike" cap="none" spc="0" normalizeH="0" baseline="0" noProof="0" dirty="0">
              <a:ln>
                <a:noFill/>
              </a:ln>
              <a:effectLst>
                <a:outerShdw blurRad="38100" dist="38100" dir="2700000" algn="tl">
                  <a:srgbClr val="000000">
                    <a:alpha val="43137"/>
                  </a:srgbClr>
                </a:outerShdw>
              </a:effectLst>
              <a:uLnTx/>
              <a:uFillTx/>
              <a:latin typeface="+mj-lt"/>
              <a:ea typeface="+mj-ea"/>
              <a:cs typeface="+mj-cs"/>
            </a:endParaRP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C346240-9F2F-5DFB-E918-33A2E4742B2C}"/>
              </a:ext>
            </a:extLst>
          </p:cNvPr>
          <p:cNvPicPr>
            <a:picLocks noChangeAspect="1"/>
          </p:cNvPicPr>
          <p:nvPr/>
        </p:nvPicPr>
        <p:blipFill>
          <a:blip r:embed="rId2"/>
          <a:stretch>
            <a:fillRect/>
          </a:stretch>
        </p:blipFill>
        <p:spPr>
          <a:xfrm>
            <a:off x="166191" y="161426"/>
            <a:ext cx="1005927" cy="908383"/>
          </a:xfrm>
          <a:prstGeom prst="rect">
            <a:avLst/>
          </a:prstGeom>
        </p:spPr>
      </p:pic>
    </p:spTree>
    <p:extLst>
      <p:ext uri="{BB962C8B-B14F-4D97-AF65-F5344CB8AC3E}">
        <p14:creationId xmlns:p14="http://schemas.microsoft.com/office/powerpoint/2010/main" val="31368534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28065" y="1092366"/>
            <a:ext cx="8930714" cy="4441168"/>
          </a:xfrm>
          <a:prstGeom prst="roundRect">
            <a:avLst/>
          </a:prstGeom>
          <a:solidFill>
            <a:schemeClr val="accent1">
              <a:lumMod val="20000"/>
              <a:lumOff val="80000"/>
            </a:schemeClr>
          </a:solidFill>
          <a:effectLst>
            <a:outerShdw blurRad="50800" dist="50800" dir="5400000" algn="ctr" rotWithShape="0">
              <a:srgbClr val="000000">
                <a:alpha val="66000"/>
              </a:srgbClr>
            </a:outerShd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3600" b="1" i="1" dirty="0">
                <a:solidFill>
                  <a:schemeClr val="accent1">
                    <a:lumMod val="50000"/>
                  </a:schemeClr>
                </a:solidFill>
              </a:rPr>
              <a:t>Пад је догађај који резултира  изненадним и неочекиваним приземљењем особе на под или нижи ниво од оног на коме се налазила.</a:t>
            </a:r>
            <a:endParaRPr lang="sr-Cyrl-RS" sz="3600" b="1" dirty="0">
              <a:solidFill>
                <a:schemeClr val="accent1">
                  <a:lumMod val="50000"/>
                </a:schemeClr>
              </a:solidFill>
            </a:endParaRPr>
          </a:p>
          <a:p>
            <a:r>
              <a:rPr lang="sr-Cyrl-RS" sz="3600" b="1" dirty="0">
                <a:solidFill>
                  <a:schemeClr val="accent1">
                    <a:lumMod val="50000"/>
                  </a:schemeClr>
                </a:solidFill>
              </a:rPr>
              <a:t> 						СЗО, 2007. </a:t>
            </a:r>
          </a:p>
        </p:txBody>
      </p:sp>
      <p:pic>
        <p:nvPicPr>
          <p:cNvPr id="1028" name="Picture 4" descr="http://function-first-lincoln.co.uk/wp-content/uploads/2014/02/falling-manShadow1W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8966" y="763675"/>
            <a:ext cx="1944216" cy="17524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dn.pixabay.com/photo/2018/04/24/17/40/silhouette-3347559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159" y="4572115"/>
            <a:ext cx="1728192" cy="1390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33865"/>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8572" y="3222069"/>
            <a:ext cx="8843298" cy="2569358"/>
          </a:xfrm>
          <a:prstGeom prst="rect">
            <a:avLst/>
          </a:prstGeom>
          <a:solidFill>
            <a:schemeClr val="accent4">
              <a:lumMod val="60000"/>
              <a:lumOff val="40000"/>
              <a:alpha val="48000"/>
            </a:schemeClr>
          </a:solidFill>
          <a:ln>
            <a:solidFill>
              <a:schemeClr val="tx2">
                <a:lumMod val="50000"/>
              </a:schemeClr>
            </a:solidFill>
            <a:prstDash val="sysDot"/>
          </a:ln>
          <a:effectLst>
            <a:softEdge rad="31750"/>
          </a:effectLst>
        </p:spPr>
        <p:txBody>
          <a:bodyPr wrap="square">
            <a:spAutoFit/>
          </a:bodyPr>
          <a:lstStyle/>
          <a:p>
            <a:pPr>
              <a:lnSpc>
                <a:spcPct val="150000"/>
              </a:lnSpc>
            </a:pPr>
            <a:r>
              <a:rPr lang="sr-Cyrl-RS" sz="2200" b="1" dirty="0">
                <a:solidFill>
                  <a:schemeClr val="tx2">
                    <a:lumMod val="50000"/>
                  </a:schemeClr>
                </a:solidFill>
              </a:rPr>
              <a:t>У свету...</a:t>
            </a:r>
          </a:p>
          <a:p>
            <a:pPr marL="285750" indent="-285750">
              <a:lnSpc>
                <a:spcPct val="150000"/>
              </a:lnSpc>
              <a:buFont typeface="Arial" panose="020B0604020202020204" pitchFamily="34" charset="0"/>
              <a:buChar char="•"/>
            </a:pPr>
            <a:r>
              <a:rPr lang="sr-Latn-RS" sz="2200" b="1" dirty="0">
                <a:solidFill>
                  <a:schemeClr val="tx2">
                    <a:lumMod val="50000"/>
                  </a:schemeClr>
                </a:solidFill>
              </a:rPr>
              <a:t>684.000</a:t>
            </a:r>
            <a:r>
              <a:rPr lang="sr-Cyrl-RS" sz="2200" b="1" dirty="0">
                <a:solidFill>
                  <a:schemeClr val="tx2">
                    <a:lumMod val="50000"/>
                  </a:schemeClr>
                </a:solidFill>
              </a:rPr>
              <a:t> смртних исхода годишње            </a:t>
            </a:r>
          </a:p>
          <a:p>
            <a:pPr marL="285750" indent="-285750">
              <a:lnSpc>
                <a:spcPct val="150000"/>
              </a:lnSpc>
              <a:buFont typeface="Arial" panose="020B0604020202020204" pitchFamily="34" charset="0"/>
              <a:buChar char="•"/>
            </a:pPr>
            <a:r>
              <a:rPr lang="sr-Cyrl-RS" sz="2200" b="1" dirty="0">
                <a:solidFill>
                  <a:schemeClr val="tx2">
                    <a:lumMod val="50000"/>
                  </a:schemeClr>
                </a:solidFill>
              </a:rPr>
              <a:t>40% свих  смрти услед повреда</a:t>
            </a:r>
          </a:p>
          <a:p>
            <a:pPr marL="285750" indent="-285750">
              <a:lnSpc>
                <a:spcPct val="150000"/>
              </a:lnSpc>
              <a:buFont typeface="Arial" panose="020B0604020202020204" pitchFamily="34" charset="0"/>
              <a:buChar char="•"/>
            </a:pPr>
            <a:r>
              <a:rPr lang="en-US" sz="2200" b="1" dirty="0">
                <a:solidFill>
                  <a:schemeClr val="tx2">
                    <a:lumMod val="50000"/>
                  </a:schemeClr>
                </a:solidFill>
              </a:rPr>
              <a:t>10-15%</a:t>
            </a:r>
            <a:r>
              <a:rPr lang="sr-Latn-RS" sz="2200" b="1" dirty="0">
                <a:solidFill>
                  <a:schemeClr val="tx2">
                    <a:lumMod val="50000"/>
                  </a:schemeClr>
                </a:solidFill>
              </a:rPr>
              <a:t> </a:t>
            </a:r>
            <a:r>
              <a:rPr lang="sr-Cyrl-RS" sz="2200" b="1" dirty="0">
                <a:solidFill>
                  <a:schemeClr val="tx2">
                    <a:lumMod val="50000"/>
                  </a:schemeClr>
                </a:solidFill>
              </a:rPr>
              <a:t>свих посета ургентним службама  </a:t>
            </a:r>
          </a:p>
          <a:p>
            <a:pPr marL="285750" indent="-285750">
              <a:lnSpc>
                <a:spcPct val="150000"/>
              </a:lnSpc>
              <a:buFont typeface="Arial" panose="020B0604020202020204" pitchFamily="34" charset="0"/>
              <a:buChar char="•"/>
            </a:pPr>
            <a:r>
              <a:rPr lang="sr-Latn-RS" sz="2200" b="1" dirty="0">
                <a:solidFill>
                  <a:schemeClr val="tx2">
                    <a:lumMod val="50000"/>
                  </a:schemeClr>
                </a:solidFill>
              </a:rPr>
              <a:t>172 </a:t>
            </a:r>
            <a:r>
              <a:rPr lang="sr-Cyrl-RS" sz="2200" b="1" dirty="0">
                <a:solidFill>
                  <a:schemeClr val="tx2">
                    <a:lumMod val="50000"/>
                  </a:schemeClr>
                </a:solidFill>
              </a:rPr>
              <a:t>милиона случајева  инвалидитета </a:t>
            </a:r>
          </a:p>
        </p:txBody>
      </p:sp>
      <p:sp>
        <p:nvSpPr>
          <p:cNvPr id="15" name="TextBox 14"/>
          <p:cNvSpPr txBox="1"/>
          <p:nvPr/>
        </p:nvSpPr>
        <p:spPr>
          <a:xfrm>
            <a:off x="493062" y="356510"/>
            <a:ext cx="7200800" cy="707886"/>
          </a:xfrm>
          <a:prstGeom prst="rect">
            <a:avLst/>
          </a:prstGeom>
          <a:noFill/>
        </p:spPr>
        <p:txBody>
          <a:bodyPr wrap="square" rtlCol="0">
            <a:spAutoFit/>
          </a:bodyPr>
          <a:lstStyle/>
          <a:p>
            <a:r>
              <a:rPr lang="sr-Cyrl-RS" sz="4000" b="1" dirty="0">
                <a:solidFill>
                  <a:srgbClr val="C00000"/>
                </a:solidFill>
                <a:effectLst>
                  <a:outerShdw blurRad="38100" dist="38100" dir="2700000" algn="tl">
                    <a:srgbClr val="000000">
                      <a:alpha val="43137"/>
                    </a:srgbClr>
                  </a:outerShdw>
                </a:effectLst>
              </a:rPr>
              <a:t>ПАДОВИ СУ ВЕОМА ЧЕСТИ!</a:t>
            </a:r>
            <a:endParaRPr lang="en-US" sz="4000" b="1" dirty="0">
              <a:solidFill>
                <a:srgbClr val="C00000"/>
              </a:solidFill>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F1ACDA46-C4ED-9F63-798C-9CCA7F958DFC}"/>
              </a:ext>
            </a:extLst>
          </p:cNvPr>
          <p:cNvSpPr txBox="1"/>
          <p:nvPr/>
        </p:nvSpPr>
        <p:spPr>
          <a:xfrm>
            <a:off x="493062" y="1628800"/>
            <a:ext cx="8843298" cy="1384995"/>
          </a:xfrm>
          <a:prstGeom prst="rect">
            <a:avLst/>
          </a:prstGeom>
          <a:noFill/>
        </p:spPr>
        <p:txBody>
          <a:bodyPr wrap="square" rtlCol="0">
            <a:spAutoFit/>
          </a:bodyPr>
          <a:lstStyle/>
          <a:p>
            <a:pPr marL="285750" indent="-285750">
              <a:buFont typeface="Arial" panose="020B0604020202020204" pitchFamily="34" charset="0"/>
              <a:buChar char="•"/>
            </a:pPr>
            <a:r>
              <a:rPr lang="sr-Cyrl-RS" sz="2200" b="1" dirty="0"/>
              <a:t>Други водећи узрок смрти </a:t>
            </a:r>
            <a:r>
              <a:rPr lang="sr-Cyrl-RS" sz="2200" dirty="0"/>
              <a:t>услед повреда</a:t>
            </a:r>
          </a:p>
          <a:p>
            <a:endParaRPr lang="sr-Cyrl-RS" sz="2200" dirty="0"/>
          </a:p>
          <a:p>
            <a:pPr marL="285750" indent="-285750">
              <a:buFont typeface="Arial" panose="020B0604020202020204" pitchFamily="34" charset="0"/>
              <a:buChar char="•"/>
            </a:pPr>
            <a:r>
              <a:rPr lang="sr-Cyrl-RS" sz="2200" b="1" dirty="0"/>
              <a:t>Најчешћи начин повређивања</a:t>
            </a:r>
            <a:r>
              <a:rPr lang="sr-Latn-RS" sz="2200" b="1" dirty="0"/>
              <a:t> </a:t>
            </a:r>
            <a:r>
              <a:rPr lang="sr-Cyrl-RS" sz="2200" dirty="0"/>
              <a:t>-свака друга повреда </a:t>
            </a:r>
          </a:p>
          <a:p>
            <a:pPr marL="285750" indent="-285750">
              <a:buFont typeface="Arial" panose="020B0604020202020204" pitchFamily="34" charset="0"/>
              <a:buChar char="•"/>
            </a:pPr>
            <a:endParaRPr lang="sr-Latn-RS" dirty="0"/>
          </a:p>
        </p:txBody>
      </p:sp>
      <p:pic>
        <p:nvPicPr>
          <p:cNvPr id="19" name="Picture 18">
            <a:extLst>
              <a:ext uri="{FF2B5EF4-FFF2-40B4-BE49-F238E27FC236}">
                <a16:creationId xmlns:a16="http://schemas.microsoft.com/office/drawing/2014/main" id="{CFBA013D-6DB7-685A-5AA5-3AACE3FED75E}"/>
              </a:ext>
            </a:extLst>
          </p:cNvPr>
          <p:cNvPicPr>
            <a:picLocks noChangeAspect="1"/>
          </p:cNvPicPr>
          <p:nvPr/>
        </p:nvPicPr>
        <p:blipFill>
          <a:blip r:embed="rId3"/>
          <a:stretch>
            <a:fillRect/>
          </a:stretch>
        </p:blipFill>
        <p:spPr>
          <a:xfrm>
            <a:off x="9201870" y="1420526"/>
            <a:ext cx="2775535" cy="5551070"/>
          </a:xfrm>
          <a:prstGeom prst="rect">
            <a:avLst/>
          </a:prstGeom>
        </p:spPr>
      </p:pic>
    </p:spTree>
    <p:extLst>
      <p:ext uri="{BB962C8B-B14F-4D97-AF65-F5344CB8AC3E}">
        <p14:creationId xmlns:p14="http://schemas.microsoft.com/office/powerpoint/2010/main" val="2716038850"/>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80528" y="231302"/>
            <a:ext cx="4924717" cy="675165"/>
          </a:xfrm>
          <a:prstGeom prst="rect">
            <a:avLst/>
          </a:prstGeom>
          <a:solidFill>
            <a:schemeClr val="accent1">
              <a:lumMod val="20000"/>
              <a:lumOff val="80000"/>
            </a:schemeClr>
          </a:solidFill>
          <a:effectLst>
            <a:outerShdw blurRad="63500" sx="102000" sy="102000" algn="ctr" rotWithShape="0">
              <a:prstClr val="black">
                <a:alpha val="40000"/>
              </a:prstClr>
            </a:outerShdw>
            <a:softEdge rad="127000"/>
          </a:effectLst>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Cyrl-RS" sz="3200" b="1" dirty="0">
                <a:solidFill>
                  <a:schemeClr val="accent1">
                    <a:lumMod val="50000"/>
                  </a:schemeClr>
                </a:solidFill>
              </a:rPr>
              <a:t>НЕКЕ ЧИЊЕНИЦЕ О ПАДОВИМА </a:t>
            </a:r>
            <a:endParaRPr lang="en-US" sz="3200" b="1" dirty="0">
              <a:solidFill>
                <a:schemeClr val="accent1">
                  <a:lumMod val="50000"/>
                </a:schemeClr>
              </a:solidFill>
            </a:endParaRPr>
          </a:p>
        </p:txBody>
      </p:sp>
      <p:pic>
        <p:nvPicPr>
          <p:cNvPr id="8" name="Picture 7">
            <a:extLst>
              <a:ext uri="{FF2B5EF4-FFF2-40B4-BE49-F238E27FC236}">
                <a16:creationId xmlns:a16="http://schemas.microsoft.com/office/drawing/2014/main" id="{6775E8A6-07E8-20A7-BC76-755A696FEFF5}"/>
              </a:ext>
            </a:extLst>
          </p:cNvPr>
          <p:cNvPicPr>
            <a:picLocks noChangeAspect="1"/>
          </p:cNvPicPr>
          <p:nvPr/>
        </p:nvPicPr>
        <p:blipFill>
          <a:blip r:embed="rId3"/>
          <a:stretch>
            <a:fillRect/>
          </a:stretch>
        </p:blipFill>
        <p:spPr>
          <a:xfrm>
            <a:off x="4190334" y="2294457"/>
            <a:ext cx="3478644" cy="1943148"/>
          </a:xfrm>
          <a:prstGeom prst="rect">
            <a:avLst/>
          </a:prstGeom>
          <a:effectLst>
            <a:softEdge rad="177800"/>
          </a:effectLst>
        </p:spPr>
      </p:pic>
      <p:sp>
        <p:nvSpPr>
          <p:cNvPr id="2" name="Thought Bubble: Cloud 1">
            <a:extLst>
              <a:ext uri="{FF2B5EF4-FFF2-40B4-BE49-F238E27FC236}">
                <a16:creationId xmlns:a16="http://schemas.microsoft.com/office/drawing/2014/main" id="{1A29E74F-07C0-8166-E888-2ABE3DAAE0F0}"/>
              </a:ext>
            </a:extLst>
          </p:cNvPr>
          <p:cNvSpPr/>
          <p:nvPr/>
        </p:nvSpPr>
        <p:spPr>
          <a:xfrm>
            <a:off x="502424" y="829707"/>
            <a:ext cx="3055570" cy="1563338"/>
          </a:xfrm>
          <a:prstGeom prst="cloudCallout">
            <a:avLst>
              <a:gd name="adj1" fmla="val 74990"/>
              <a:gd name="adj2" fmla="val 3118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effectLst>
                  <a:outerShdw blurRad="38100" dist="38100" dir="2700000" algn="tl">
                    <a:srgbClr val="000000">
                      <a:alpha val="43137"/>
                    </a:srgbClr>
                  </a:outerShdw>
                </a:effectLst>
              </a:rPr>
              <a:t>Најчешће се дешавају код куће  </a:t>
            </a:r>
          </a:p>
        </p:txBody>
      </p:sp>
      <p:sp>
        <p:nvSpPr>
          <p:cNvPr id="6" name="Thought Bubble: Cloud 5">
            <a:extLst>
              <a:ext uri="{FF2B5EF4-FFF2-40B4-BE49-F238E27FC236}">
                <a16:creationId xmlns:a16="http://schemas.microsoft.com/office/drawing/2014/main" id="{B9B38463-1A39-29D6-AC5D-C58219DF0CD9}"/>
              </a:ext>
            </a:extLst>
          </p:cNvPr>
          <p:cNvSpPr/>
          <p:nvPr/>
        </p:nvSpPr>
        <p:spPr>
          <a:xfrm>
            <a:off x="502424" y="2944916"/>
            <a:ext cx="2939163" cy="1563338"/>
          </a:xfrm>
          <a:prstGeom prst="cloudCallout">
            <a:avLst>
              <a:gd name="adj1" fmla="val 69985"/>
              <a:gd name="adj2" fmla="val 223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effectLst>
                  <a:outerShdw blurRad="38100" dist="38100" dir="2700000" algn="tl">
                    <a:srgbClr val="000000">
                      <a:alpha val="43137"/>
                    </a:srgbClr>
                  </a:outerShdw>
                </a:effectLst>
              </a:rPr>
              <a:t>Чешће падају жене </a:t>
            </a:r>
          </a:p>
        </p:txBody>
      </p:sp>
      <p:sp>
        <p:nvSpPr>
          <p:cNvPr id="14" name="Thought Bubble: Cloud 13">
            <a:extLst>
              <a:ext uri="{FF2B5EF4-FFF2-40B4-BE49-F238E27FC236}">
                <a16:creationId xmlns:a16="http://schemas.microsoft.com/office/drawing/2014/main" id="{5DB644AE-3954-CA1A-EEC6-E9671E84C99E}"/>
              </a:ext>
            </a:extLst>
          </p:cNvPr>
          <p:cNvSpPr/>
          <p:nvPr/>
        </p:nvSpPr>
        <p:spPr>
          <a:xfrm>
            <a:off x="851064" y="4784925"/>
            <a:ext cx="3223491" cy="1841771"/>
          </a:xfrm>
          <a:prstGeom prst="cloudCallout">
            <a:avLst>
              <a:gd name="adj1" fmla="val 71054"/>
              <a:gd name="adj2" fmla="val -4225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effectLst>
                  <a:outerShdw blurRad="38100" dist="38100" dir="2700000" algn="tl">
                    <a:srgbClr val="000000">
                      <a:alpha val="43137"/>
                    </a:srgbClr>
                  </a:outerShdw>
                </a:effectLst>
              </a:rPr>
              <a:t>Ризик од пада знатно расте са старошћу</a:t>
            </a:r>
          </a:p>
        </p:txBody>
      </p:sp>
      <p:sp>
        <p:nvSpPr>
          <p:cNvPr id="18" name="Thought Bubble: Cloud 17">
            <a:extLst>
              <a:ext uri="{FF2B5EF4-FFF2-40B4-BE49-F238E27FC236}">
                <a16:creationId xmlns:a16="http://schemas.microsoft.com/office/drawing/2014/main" id="{B8CBE6D2-1DA5-73A2-6C45-5FCDF257FA23}"/>
              </a:ext>
            </a:extLst>
          </p:cNvPr>
          <p:cNvSpPr/>
          <p:nvPr/>
        </p:nvSpPr>
        <p:spPr>
          <a:xfrm>
            <a:off x="8001667" y="1200469"/>
            <a:ext cx="3888510" cy="1744447"/>
          </a:xfrm>
          <a:prstGeom prst="cloudCallout">
            <a:avLst>
              <a:gd name="adj1" fmla="val -54831"/>
              <a:gd name="adj2" fmla="val 5614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Cyrl-RS" b="1" dirty="0"/>
          </a:p>
          <a:p>
            <a:pPr algn="ctr"/>
            <a:r>
              <a:rPr lang="ru-RU" b="1" dirty="0">
                <a:effectLst>
                  <a:outerShdw blurRad="38100" dist="38100" dir="2700000" algn="tl">
                    <a:srgbClr val="000000">
                      <a:alpha val="43137"/>
                    </a:srgbClr>
                  </a:outerShdw>
                </a:effectLst>
              </a:rPr>
              <a:t>У РИЗИКУ:</a:t>
            </a:r>
          </a:p>
          <a:p>
            <a:pPr algn="ctr"/>
            <a:r>
              <a:rPr lang="ru-RU" b="1" dirty="0">
                <a:effectLst>
                  <a:outerShdw blurRad="38100" dist="38100" dir="2700000" algn="tl">
                    <a:srgbClr val="000000">
                      <a:alpha val="43137"/>
                    </a:srgbClr>
                  </a:outerShdw>
                </a:effectLst>
              </a:rPr>
              <a:t>сваки трећи 65+ год.</a:t>
            </a:r>
          </a:p>
          <a:p>
            <a:pPr algn="ctr"/>
            <a:r>
              <a:rPr lang="ru-RU" b="1" dirty="0">
                <a:effectLst>
                  <a:outerShdw blurRad="38100" dist="38100" dir="2700000" algn="tl">
                    <a:srgbClr val="000000">
                      <a:alpha val="43137"/>
                    </a:srgbClr>
                  </a:outerShdw>
                </a:effectLst>
              </a:rPr>
              <a:t>сваки други 85+ год. </a:t>
            </a:r>
          </a:p>
          <a:p>
            <a:pPr algn="ctr"/>
            <a:endParaRPr lang="sr-Cyrl-RS" b="1" dirty="0"/>
          </a:p>
        </p:txBody>
      </p:sp>
      <p:sp>
        <p:nvSpPr>
          <p:cNvPr id="22" name="Thought Bubble: Cloud 21">
            <a:extLst>
              <a:ext uri="{FF2B5EF4-FFF2-40B4-BE49-F238E27FC236}">
                <a16:creationId xmlns:a16="http://schemas.microsoft.com/office/drawing/2014/main" id="{93CCCD14-02DE-0ACB-F03B-5B06A2FE258C}"/>
              </a:ext>
            </a:extLst>
          </p:cNvPr>
          <p:cNvSpPr/>
          <p:nvPr/>
        </p:nvSpPr>
        <p:spPr>
          <a:xfrm>
            <a:off x="8205245" y="4508253"/>
            <a:ext cx="3223491" cy="2118443"/>
          </a:xfrm>
          <a:prstGeom prst="cloudCallout">
            <a:avLst>
              <a:gd name="adj1" fmla="val -78035"/>
              <a:gd name="adj2" fmla="val -6340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b="1" dirty="0"/>
          </a:p>
          <a:p>
            <a:pPr algn="ctr"/>
            <a:r>
              <a:rPr lang="ru-RU" b="1" dirty="0">
                <a:effectLst>
                  <a:outerShdw blurRad="38100" dist="38100" dir="2700000" algn="tl">
                    <a:srgbClr val="000000">
                      <a:alpha val="43137"/>
                    </a:srgbClr>
                  </a:outerShdw>
                </a:effectLst>
              </a:rPr>
              <a:t>Посебан опрез – првих пар недеља након  болничког отпуста!</a:t>
            </a:r>
          </a:p>
          <a:p>
            <a:pPr algn="ctr"/>
            <a:endParaRPr lang="sr-Cyrl-RS" b="1" dirty="0"/>
          </a:p>
        </p:txBody>
      </p:sp>
    </p:spTree>
    <p:extLst>
      <p:ext uri="{BB962C8B-B14F-4D97-AF65-F5344CB8AC3E}">
        <p14:creationId xmlns:p14="http://schemas.microsoft.com/office/powerpoint/2010/main" val="4062055137"/>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ppt_w</p:attrName>
                                        </p:attrNameLst>
                                      </p:cBhvr>
                                      <p:tavLst>
                                        <p:tav tm="0" fmla="#ppt_w*sin(2.5*pi*$)">
                                          <p:val>
                                            <p:fltVal val="0"/>
                                          </p:val>
                                        </p:tav>
                                        <p:tav tm="100000">
                                          <p:val>
                                            <p:fltVal val="1"/>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anim calcmode="lin" valueType="num">
                                      <p:cBhvr>
                                        <p:cTn id="20" dur="2000" fill="hold"/>
                                        <p:tgtEl>
                                          <p:spTgt spid="14"/>
                                        </p:tgtEl>
                                        <p:attrNameLst>
                                          <p:attrName>ppt_w</p:attrName>
                                        </p:attrNameLst>
                                      </p:cBhvr>
                                      <p:tavLst>
                                        <p:tav tm="0" fmla="#ppt_w*sin(2.5*pi*$)">
                                          <p:val>
                                            <p:fltVal val="0"/>
                                          </p:val>
                                        </p:tav>
                                        <p:tav tm="100000">
                                          <p:val>
                                            <p:fltVal val="1"/>
                                          </p:val>
                                        </p:tav>
                                      </p:tavLst>
                                    </p:anim>
                                    <p:anim calcmode="lin" valueType="num">
                                      <p:cBhvr>
                                        <p:cTn id="21" dur="2000" fill="hold"/>
                                        <p:tgtEl>
                                          <p:spTgt spid="14"/>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45"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000"/>
                                        <p:tgtEl>
                                          <p:spTgt spid="18"/>
                                        </p:tgtEl>
                                      </p:cBhvr>
                                    </p:animEffect>
                                    <p:anim calcmode="lin" valueType="num">
                                      <p:cBhvr>
                                        <p:cTn id="26" dur="2000" fill="hold"/>
                                        <p:tgtEl>
                                          <p:spTgt spid="18"/>
                                        </p:tgtEl>
                                        <p:attrNameLst>
                                          <p:attrName>ppt_w</p:attrName>
                                        </p:attrNameLst>
                                      </p:cBhvr>
                                      <p:tavLst>
                                        <p:tav tm="0" fmla="#ppt_w*sin(2.5*pi*$)">
                                          <p:val>
                                            <p:fltVal val="0"/>
                                          </p:val>
                                        </p:tav>
                                        <p:tav tm="100000">
                                          <p:val>
                                            <p:fltVal val="1"/>
                                          </p:val>
                                        </p:tav>
                                      </p:tavLst>
                                    </p:anim>
                                    <p:anim calcmode="lin" valueType="num">
                                      <p:cBhvr>
                                        <p:cTn id="27" dur="2000" fill="hold"/>
                                        <p:tgtEl>
                                          <p:spTgt spid="18"/>
                                        </p:tgtEl>
                                        <p:attrNameLst>
                                          <p:attrName>ppt_h</p:attrName>
                                        </p:attrNameLst>
                                      </p:cBhvr>
                                      <p:tavLst>
                                        <p:tav tm="0">
                                          <p:val>
                                            <p:strVal val="#ppt_h"/>
                                          </p:val>
                                        </p:tav>
                                        <p:tav tm="100000">
                                          <p:val>
                                            <p:strVal val="#ppt_h"/>
                                          </p:val>
                                        </p:tav>
                                      </p:tavLst>
                                    </p:anim>
                                  </p:childTnLst>
                                </p:cTn>
                              </p:par>
                            </p:childTnLst>
                          </p:cTn>
                        </p:par>
                        <p:par>
                          <p:cTn id="28" fill="hold">
                            <p:stCondLst>
                              <p:cond delay="8000"/>
                            </p:stCondLst>
                            <p:childTnLst>
                              <p:par>
                                <p:cTn id="29" presetID="45"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2000"/>
                                        <p:tgtEl>
                                          <p:spTgt spid="22"/>
                                        </p:tgtEl>
                                      </p:cBhvr>
                                    </p:animEffect>
                                    <p:anim calcmode="lin" valueType="num">
                                      <p:cBhvr>
                                        <p:cTn id="32" dur="2000" fill="hold"/>
                                        <p:tgtEl>
                                          <p:spTgt spid="22"/>
                                        </p:tgtEl>
                                        <p:attrNameLst>
                                          <p:attrName>ppt_w</p:attrName>
                                        </p:attrNameLst>
                                      </p:cBhvr>
                                      <p:tavLst>
                                        <p:tav tm="0" fmla="#ppt_w*sin(2.5*pi*$)">
                                          <p:val>
                                            <p:fltVal val="0"/>
                                          </p:val>
                                        </p:tav>
                                        <p:tav tm="100000">
                                          <p:val>
                                            <p:fltVal val="1"/>
                                          </p:val>
                                        </p:tav>
                                      </p:tavLst>
                                    </p:anim>
                                    <p:anim calcmode="lin" valueType="num">
                                      <p:cBhvr>
                                        <p:cTn id="33" dur="2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4" grpId="0" animBg="1"/>
      <p:bldP spid="18"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40697" y="3301021"/>
            <a:ext cx="3960440" cy="584775"/>
          </a:xfrm>
          <a:prstGeom prst="rect">
            <a:avLst/>
          </a:prstGeom>
          <a:noFill/>
        </p:spPr>
        <p:txBody>
          <a:bodyPr wrap="square" rtlCol="0">
            <a:spAutoFit/>
          </a:bodyPr>
          <a:lstStyle/>
          <a:p>
            <a:r>
              <a:rPr lang="sr-Cyrl-RS" sz="3200" b="1">
                <a:solidFill>
                  <a:srgbClr val="C00000"/>
                </a:solidFill>
                <a:effectLst>
                  <a:outerShdw blurRad="38100" dist="38100" dir="2700000" algn="tl">
                    <a:srgbClr val="000000">
                      <a:alpha val="43137"/>
                    </a:srgbClr>
                  </a:outerShdw>
                </a:effectLst>
              </a:rPr>
              <a:t>ФАКТОРИ РИЗИКА </a:t>
            </a:r>
            <a:endParaRPr lang="en-US" sz="3200" b="1">
              <a:solidFill>
                <a:srgbClr val="C00000"/>
              </a:solidFill>
              <a:effectLst>
                <a:outerShdw blurRad="38100" dist="38100" dir="2700000" algn="tl">
                  <a:srgbClr val="000000">
                    <a:alpha val="43137"/>
                  </a:srgbClr>
                </a:outerShdw>
              </a:effectLst>
            </a:endParaRPr>
          </a:p>
        </p:txBody>
      </p:sp>
      <p:sp>
        <p:nvSpPr>
          <p:cNvPr id="9" name="Oval 8"/>
          <p:cNvSpPr/>
          <p:nvPr/>
        </p:nvSpPr>
        <p:spPr>
          <a:xfrm>
            <a:off x="1127449" y="416230"/>
            <a:ext cx="5255750" cy="2950050"/>
          </a:xfrm>
          <a:prstGeom prst="ellipse">
            <a:avLst/>
          </a:prstGeom>
          <a:solidFill>
            <a:schemeClr val="accent6">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742950" lvl="1" indent="-285750">
              <a:buFont typeface="Arial" panose="020B0604020202020204" pitchFamily="34" charset="0"/>
              <a:buChar char="•"/>
            </a:pPr>
            <a:r>
              <a:rPr lang="sr-Cyrl-RS" sz="1500" dirty="0">
                <a:solidFill>
                  <a:schemeClr val="accent6">
                    <a:lumMod val="50000"/>
                  </a:schemeClr>
                </a:solidFill>
              </a:rPr>
              <a:t>Старост, пол, раса</a:t>
            </a:r>
          </a:p>
          <a:p>
            <a:pPr marL="742950" lvl="1" indent="-285750">
              <a:buFont typeface="Arial" panose="020B0604020202020204" pitchFamily="34" charset="0"/>
              <a:buChar char="•"/>
            </a:pPr>
            <a:r>
              <a:rPr lang="sr-Cyrl-RS" sz="1500" b="1" dirty="0">
                <a:solidFill>
                  <a:schemeClr val="accent6">
                    <a:lumMod val="50000"/>
                  </a:schemeClr>
                </a:solidFill>
              </a:rPr>
              <a:t>Губитак мишићне снаге доњих екстремитета </a:t>
            </a:r>
          </a:p>
          <a:p>
            <a:pPr marL="742950" lvl="1" indent="-285750">
              <a:buFont typeface="Arial" panose="020B0604020202020204" pitchFamily="34" charset="0"/>
              <a:buChar char="•"/>
            </a:pPr>
            <a:r>
              <a:rPr lang="sr-Cyrl-RS" sz="1500" dirty="0">
                <a:solidFill>
                  <a:schemeClr val="accent6">
                    <a:lumMod val="50000"/>
                  </a:schemeClr>
                </a:solidFill>
              </a:rPr>
              <a:t>Ослабљена равнотежа и координација </a:t>
            </a:r>
          </a:p>
          <a:p>
            <a:pPr marL="742950" lvl="1" indent="-285750">
              <a:buFont typeface="Arial" panose="020B0604020202020204" pitchFamily="34" charset="0"/>
              <a:buChar char="•"/>
            </a:pPr>
            <a:r>
              <a:rPr lang="sr-Cyrl-RS" sz="1500" b="1" dirty="0">
                <a:solidFill>
                  <a:schemeClr val="accent6">
                    <a:lumMod val="50000"/>
                  </a:schemeClr>
                </a:solidFill>
              </a:rPr>
              <a:t>Проблеми са видом  и слухом </a:t>
            </a:r>
          </a:p>
          <a:p>
            <a:pPr marL="742950" lvl="1" indent="-285750">
              <a:buFont typeface="Arial" panose="020B0604020202020204" pitchFamily="34" charset="0"/>
              <a:buChar char="•"/>
            </a:pPr>
            <a:r>
              <a:rPr lang="sr-Cyrl-RS" sz="1500" dirty="0">
                <a:solidFill>
                  <a:schemeClr val="accent6">
                    <a:lumMod val="50000"/>
                  </a:schemeClr>
                </a:solidFill>
              </a:rPr>
              <a:t>Болови у стопалима </a:t>
            </a:r>
          </a:p>
          <a:p>
            <a:pPr marL="742950" lvl="1" indent="-285750">
              <a:buFont typeface="Arial" panose="020B0604020202020204" pitchFamily="34" charset="0"/>
              <a:buChar char="•"/>
            </a:pPr>
            <a:r>
              <a:rPr lang="sr-Cyrl-RS" sz="1500" b="1" dirty="0">
                <a:solidFill>
                  <a:schemeClr val="accent6">
                    <a:lumMod val="50000"/>
                  </a:schemeClr>
                </a:solidFill>
              </a:rPr>
              <a:t>Мањак витамина Д </a:t>
            </a:r>
          </a:p>
          <a:p>
            <a:pPr marL="742950" lvl="1" indent="-285750">
              <a:buFont typeface="Arial" panose="020B0604020202020204" pitchFamily="34" charset="0"/>
              <a:buChar char="•"/>
            </a:pPr>
            <a:r>
              <a:rPr lang="sr-Cyrl-RS" sz="1500" dirty="0">
                <a:solidFill>
                  <a:schemeClr val="accent6">
                    <a:lumMod val="50000"/>
                  </a:schemeClr>
                </a:solidFill>
              </a:rPr>
              <a:t>Акутне или хроничне болести (Паркинсонова болест, артритис,   деменција, остепороза...)</a:t>
            </a:r>
            <a:endParaRPr lang="en-US" sz="1500" dirty="0">
              <a:solidFill>
                <a:schemeClr val="accent6">
                  <a:lumMod val="50000"/>
                </a:schemeClr>
              </a:solidFill>
            </a:endParaRPr>
          </a:p>
        </p:txBody>
      </p:sp>
      <p:sp>
        <p:nvSpPr>
          <p:cNvPr id="10" name="Oval 9"/>
          <p:cNvSpPr/>
          <p:nvPr/>
        </p:nvSpPr>
        <p:spPr>
          <a:xfrm>
            <a:off x="6383200" y="351416"/>
            <a:ext cx="5209743" cy="2950050"/>
          </a:xfrm>
          <a:prstGeom prst="ellipse">
            <a:avLst/>
          </a:prstGeom>
          <a:solidFill>
            <a:schemeClr val="accent5">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sr-Cyrl-RS" sz="1400" dirty="0"/>
          </a:p>
          <a:p>
            <a:endParaRPr lang="sr-Cyrl-RS" sz="1400" dirty="0"/>
          </a:p>
          <a:p>
            <a:r>
              <a:rPr lang="sr-Cyrl-RS" sz="1600" b="1" dirty="0">
                <a:solidFill>
                  <a:schemeClr val="accent5">
                    <a:lumMod val="50000"/>
                  </a:schemeClr>
                </a:solidFill>
              </a:rPr>
              <a:t>        	</a:t>
            </a:r>
            <a:r>
              <a:rPr lang="sr-Cyrl-RS" sz="1500" b="1" dirty="0">
                <a:solidFill>
                  <a:schemeClr val="accent5">
                    <a:lumMod val="50000"/>
                  </a:schemeClr>
                </a:solidFill>
              </a:rPr>
              <a:t>У кући</a:t>
            </a:r>
          </a:p>
          <a:p>
            <a:pPr marL="285750" indent="-285750">
              <a:buFont typeface="Arial" panose="020B0604020202020204" pitchFamily="34" charset="0"/>
              <a:buChar char="•"/>
            </a:pPr>
            <a:r>
              <a:rPr lang="sr-Cyrl-RS" sz="1500" dirty="0">
                <a:solidFill>
                  <a:schemeClr val="accent5">
                    <a:lumMod val="50000"/>
                  </a:schemeClr>
                </a:solidFill>
              </a:rPr>
              <a:t>Неадекватно осветљење</a:t>
            </a:r>
          </a:p>
          <a:p>
            <a:pPr marL="285750" indent="-285750">
              <a:buFont typeface="Arial" panose="020B0604020202020204" pitchFamily="34" charset="0"/>
              <a:buChar char="•"/>
            </a:pPr>
            <a:r>
              <a:rPr lang="sr-Cyrl-RS" sz="1500" dirty="0">
                <a:solidFill>
                  <a:schemeClr val="accent5">
                    <a:lumMod val="50000"/>
                  </a:schemeClr>
                </a:solidFill>
              </a:rPr>
              <a:t>Недостатак рукохвата у купатилу и на степеништу</a:t>
            </a:r>
          </a:p>
          <a:p>
            <a:pPr marL="285750" indent="-285750">
              <a:buFont typeface="Arial" panose="020B0604020202020204" pitchFamily="34" charset="0"/>
              <a:buChar char="•"/>
            </a:pPr>
            <a:r>
              <a:rPr lang="sr-Cyrl-RS" sz="1500" dirty="0">
                <a:solidFill>
                  <a:schemeClr val="accent5">
                    <a:lumMod val="50000"/>
                  </a:schemeClr>
                </a:solidFill>
              </a:rPr>
              <a:t>Клизави подови и степенице</a:t>
            </a:r>
          </a:p>
          <a:p>
            <a:pPr marL="285750" indent="-285750">
              <a:buFont typeface="Arial" panose="020B0604020202020204" pitchFamily="34" charset="0"/>
              <a:buChar char="•"/>
            </a:pPr>
            <a:r>
              <a:rPr lang="sr-Cyrl-RS" sz="1500" dirty="0">
                <a:solidFill>
                  <a:schemeClr val="accent5">
                    <a:lumMod val="50000"/>
                  </a:schemeClr>
                </a:solidFill>
              </a:rPr>
              <a:t>Лабави теписи, простирке</a:t>
            </a:r>
          </a:p>
          <a:p>
            <a:pPr marL="285750" indent="-285750">
              <a:buFont typeface="Arial" panose="020B0604020202020204" pitchFamily="34" charset="0"/>
              <a:buChar char="•"/>
            </a:pPr>
            <a:r>
              <a:rPr lang="sr-Cyrl-RS" sz="1500" dirty="0">
                <a:solidFill>
                  <a:schemeClr val="accent5">
                    <a:lumMod val="50000"/>
                  </a:schemeClr>
                </a:solidFill>
              </a:rPr>
              <a:t>Неред </a:t>
            </a:r>
          </a:p>
          <a:p>
            <a:r>
              <a:rPr lang="sr-Cyrl-RS" sz="1500" b="1" dirty="0">
                <a:solidFill>
                  <a:schemeClr val="accent5">
                    <a:lumMod val="50000"/>
                  </a:schemeClr>
                </a:solidFill>
              </a:rPr>
              <a:t>       	На улици </a:t>
            </a:r>
          </a:p>
          <a:p>
            <a:pPr marL="285750" indent="-285750">
              <a:buFont typeface="Arial" panose="020B0604020202020204" pitchFamily="34" charset="0"/>
              <a:buChar char="•"/>
            </a:pPr>
            <a:r>
              <a:rPr lang="sr-Cyrl-RS" sz="1500" dirty="0">
                <a:solidFill>
                  <a:schemeClr val="accent5">
                    <a:lumMod val="50000"/>
                  </a:schemeClr>
                </a:solidFill>
              </a:rPr>
              <a:t>Испуцали, неравни тротоари</a:t>
            </a:r>
          </a:p>
          <a:p>
            <a:pPr marL="285750" indent="-285750">
              <a:buFont typeface="Arial" panose="020B0604020202020204" pitchFamily="34" charset="0"/>
              <a:buChar char="•"/>
            </a:pPr>
            <a:r>
              <a:rPr lang="sr-Cyrl-RS" sz="1500" dirty="0">
                <a:solidFill>
                  <a:schemeClr val="accent5">
                    <a:lumMod val="50000"/>
                  </a:schemeClr>
                </a:solidFill>
              </a:rPr>
              <a:t>Лоша јавна расвета</a:t>
            </a:r>
          </a:p>
          <a:p>
            <a:pPr marL="285750" indent="-285750">
              <a:buFont typeface="Arial" panose="020B0604020202020204" pitchFamily="34" charset="0"/>
              <a:buChar char="•"/>
            </a:pPr>
            <a:r>
              <a:rPr lang="sr-Cyrl-RS" sz="1500" dirty="0">
                <a:solidFill>
                  <a:schemeClr val="accent5">
                    <a:lumMod val="50000"/>
                  </a:schemeClr>
                </a:solidFill>
              </a:rPr>
              <a:t>Препреке- канте, жардињере </a:t>
            </a:r>
          </a:p>
          <a:p>
            <a:endParaRPr lang="sr-Cyrl-RS" sz="1400" dirty="0"/>
          </a:p>
          <a:p>
            <a:endParaRPr lang="sr-Cyrl-RS" sz="1400" dirty="0"/>
          </a:p>
          <a:p>
            <a:endParaRPr lang="sr-Cyrl-RS" sz="1400" dirty="0"/>
          </a:p>
        </p:txBody>
      </p:sp>
      <p:sp>
        <p:nvSpPr>
          <p:cNvPr id="11" name="Oval 10"/>
          <p:cNvSpPr/>
          <p:nvPr/>
        </p:nvSpPr>
        <p:spPr>
          <a:xfrm>
            <a:off x="1049541" y="4029776"/>
            <a:ext cx="4993305" cy="2754150"/>
          </a:xfrm>
          <a:prstGeom prst="ellipse">
            <a:avLst/>
          </a:prstGeom>
          <a:solidFill>
            <a:schemeClr val="accent1">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sr-Cyrl-RS" sz="1400" dirty="0"/>
          </a:p>
          <a:p>
            <a:endParaRPr lang="sr-Cyrl-RS" sz="1400" dirty="0"/>
          </a:p>
          <a:p>
            <a:r>
              <a:rPr lang="sr-Cyrl-RS" sz="1600" dirty="0">
                <a:solidFill>
                  <a:schemeClr val="tx2">
                    <a:lumMod val="50000"/>
                  </a:schemeClr>
                </a:solidFill>
              </a:rPr>
              <a:t> </a:t>
            </a:r>
          </a:p>
          <a:p>
            <a:pPr marL="742950" lvl="1" indent="-285750">
              <a:buFont typeface="Arial" panose="020B0604020202020204" pitchFamily="34" charset="0"/>
              <a:buChar char="•"/>
            </a:pPr>
            <a:r>
              <a:rPr lang="sr-Cyrl-RS" sz="1500" dirty="0">
                <a:solidFill>
                  <a:schemeClr val="tx2">
                    <a:lumMod val="50000"/>
                  </a:schemeClr>
                </a:solidFill>
              </a:rPr>
              <a:t>Нижи приходи и ниво  образовања</a:t>
            </a:r>
          </a:p>
          <a:p>
            <a:pPr marL="742950" lvl="1" indent="-285750">
              <a:buFont typeface="Arial" panose="020B0604020202020204" pitchFamily="34" charset="0"/>
              <a:buChar char="•"/>
            </a:pPr>
            <a:r>
              <a:rPr lang="sr-Cyrl-RS" sz="1500" b="1" dirty="0">
                <a:solidFill>
                  <a:schemeClr val="tx2">
                    <a:lumMod val="50000"/>
                  </a:schemeClr>
                </a:solidFill>
              </a:rPr>
              <a:t>Неадекватни услови становања</a:t>
            </a:r>
          </a:p>
          <a:p>
            <a:pPr marL="742950" lvl="1" indent="-285750">
              <a:buFont typeface="Arial" panose="020B0604020202020204" pitchFamily="34" charset="0"/>
              <a:buChar char="•"/>
            </a:pPr>
            <a:r>
              <a:rPr lang="sr-Cyrl-RS" sz="1500" dirty="0">
                <a:solidFill>
                  <a:schemeClr val="tx2">
                    <a:lumMod val="50000"/>
                  </a:schemeClr>
                </a:solidFill>
              </a:rPr>
              <a:t>Недостатак социјалних интеракција</a:t>
            </a:r>
          </a:p>
          <a:p>
            <a:pPr marL="742950" lvl="1" indent="-285750">
              <a:buFont typeface="Arial" panose="020B0604020202020204" pitchFamily="34" charset="0"/>
              <a:buChar char="•"/>
            </a:pPr>
            <a:r>
              <a:rPr lang="sr-Cyrl-RS" sz="1500" dirty="0">
                <a:solidFill>
                  <a:schemeClr val="tx2">
                    <a:lumMod val="50000"/>
                  </a:schemeClr>
                </a:solidFill>
              </a:rPr>
              <a:t>Ограничен  приступ службама (здравстена, социјална)</a:t>
            </a:r>
          </a:p>
          <a:p>
            <a:pPr marL="742950" lvl="1" indent="-285750">
              <a:buFont typeface="Arial" panose="020B0604020202020204" pitchFamily="34" charset="0"/>
              <a:buChar char="•"/>
            </a:pPr>
            <a:r>
              <a:rPr lang="sr-Cyrl-RS" sz="1500" dirty="0">
                <a:solidFill>
                  <a:schemeClr val="tx2">
                    <a:lumMod val="50000"/>
                  </a:schemeClr>
                </a:solidFill>
              </a:rPr>
              <a:t>Недостастак ресурса у заједници</a:t>
            </a:r>
            <a:endParaRPr lang="en-US" sz="1500" dirty="0">
              <a:solidFill>
                <a:schemeClr val="tx2">
                  <a:lumMod val="50000"/>
                </a:schemeClr>
              </a:solidFill>
            </a:endParaRPr>
          </a:p>
          <a:p>
            <a:endParaRPr lang="sr-Cyrl-RS" sz="1500" dirty="0"/>
          </a:p>
          <a:p>
            <a:endParaRPr lang="sr-Cyrl-RS" sz="1500" dirty="0"/>
          </a:p>
          <a:p>
            <a:endParaRPr lang="sr-Cyrl-RS" sz="1500" dirty="0"/>
          </a:p>
        </p:txBody>
      </p:sp>
      <p:sp>
        <p:nvSpPr>
          <p:cNvPr id="12" name="Oval 11"/>
          <p:cNvSpPr/>
          <p:nvPr/>
        </p:nvSpPr>
        <p:spPr>
          <a:xfrm>
            <a:off x="6120755" y="4103850"/>
            <a:ext cx="5153823" cy="2678837"/>
          </a:xfrm>
          <a:prstGeom prst="ellipse">
            <a:avLst/>
          </a:prstGeom>
          <a:solidFill>
            <a:schemeClr val="accent4">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sr-Cyrl-RS" sz="1400" dirty="0"/>
          </a:p>
          <a:p>
            <a:endParaRPr lang="sr-Cyrl-RS" sz="1400" dirty="0">
              <a:solidFill>
                <a:schemeClr val="accent4">
                  <a:lumMod val="50000"/>
                </a:schemeClr>
              </a:solidFill>
            </a:endParaRPr>
          </a:p>
          <a:p>
            <a:pPr marL="742950" lvl="1" indent="-285750">
              <a:buFont typeface="Arial" panose="020B0604020202020204" pitchFamily="34" charset="0"/>
              <a:buChar char="•"/>
            </a:pPr>
            <a:r>
              <a:rPr lang="sr-Cyrl-RS" sz="1500" b="1" dirty="0">
                <a:solidFill>
                  <a:schemeClr val="accent4">
                    <a:lumMod val="50000"/>
                  </a:schemeClr>
                </a:solidFill>
              </a:rPr>
              <a:t>Неадекватна обућа и одећа</a:t>
            </a:r>
          </a:p>
          <a:p>
            <a:pPr marL="742950" lvl="1" indent="-285750">
              <a:buFont typeface="Arial" panose="020B0604020202020204" pitchFamily="34" charset="0"/>
              <a:buChar char="•"/>
            </a:pPr>
            <a:r>
              <a:rPr lang="sr-Cyrl-RS" sz="1500" b="1" dirty="0">
                <a:solidFill>
                  <a:schemeClr val="accent4">
                    <a:lumMod val="50000"/>
                  </a:schemeClr>
                </a:solidFill>
              </a:rPr>
              <a:t>Историја претходног пада</a:t>
            </a:r>
          </a:p>
          <a:p>
            <a:pPr marL="742950" lvl="1" indent="-285750">
              <a:buFont typeface="Arial" panose="020B0604020202020204" pitchFamily="34" charset="0"/>
              <a:buChar char="•"/>
            </a:pPr>
            <a:r>
              <a:rPr lang="sr-Cyrl-RS" sz="1500" dirty="0">
                <a:solidFill>
                  <a:schemeClr val="accent4">
                    <a:lumMod val="50000"/>
                  </a:schemeClr>
                </a:solidFill>
              </a:rPr>
              <a:t>Злоупотреба алкохола</a:t>
            </a:r>
          </a:p>
          <a:p>
            <a:pPr marL="742950" lvl="1" indent="-285750">
              <a:buFont typeface="Arial" panose="020B0604020202020204" pitchFamily="34" charset="0"/>
              <a:buChar char="•"/>
            </a:pPr>
            <a:r>
              <a:rPr lang="sr-Cyrl-RS" sz="1500" dirty="0">
                <a:solidFill>
                  <a:schemeClr val="accent4">
                    <a:lumMod val="50000"/>
                  </a:schemeClr>
                </a:solidFill>
              </a:rPr>
              <a:t>Неадекватна исхрана</a:t>
            </a:r>
          </a:p>
          <a:p>
            <a:pPr marL="742950" lvl="1" indent="-285750">
              <a:buFont typeface="Arial" panose="020B0604020202020204" pitchFamily="34" charset="0"/>
              <a:buChar char="•"/>
            </a:pPr>
            <a:r>
              <a:rPr lang="sr-Cyrl-RS" sz="1500" dirty="0">
                <a:solidFill>
                  <a:schemeClr val="accent4">
                    <a:lumMod val="50000"/>
                  </a:schemeClr>
                </a:solidFill>
              </a:rPr>
              <a:t>Физичка неактивност</a:t>
            </a:r>
          </a:p>
          <a:p>
            <a:pPr marL="742950" lvl="1" indent="-285750">
              <a:buFont typeface="Arial" panose="020B0604020202020204" pitchFamily="34" charset="0"/>
              <a:buChar char="•"/>
            </a:pPr>
            <a:r>
              <a:rPr lang="sr-Cyrl-RS" sz="1500" b="1" dirty="0">
                <a:solidFill>
                  <a:schemeClr val="accent4">
                    <a:lumMod val="50000"/>
                  </a:schemeClr>
                </a:solidFill>
              </a:rPr>
              <a:t>Употреба 3 или више лекова </a:t>
            </a:r>
            <a:r>
              <a:rPr lang="sr-Cyrl-RS" sz="1400" dirty="0">
                <a:solidFill>
                  <a:schemeClr val="accent4">
                    <a:lumMod val="50000"/>
                  </a:schemeClr>
                </a:solidFill>
              </a:rPr>
              <a:t>(седативи, антихипертензиви, антидијабетици...) </a:t>
            </a:r>
          </a:p>
          <a:p>
            <a:pPr marL="742950" lvl="1" indent="-285750">
              <a:buFont typeface="Arial" panose="020B0604020202020204" pitchFamily="34" charset="0"/>
              <a:buChar char="•"/>
            </a:pPr>
            <a:r>
              <a:rPr lang="sr-Cyrl-RS" sz="1500" b="1" dirty="0">
                <a:solidFill>
                  <a:schemeClr val="accent4">
                    <a:lumMod val="50000"/>
                  </a:schemeClr>
                </a:solidFill>
              </a:rPr>
              <a:t>Страх од пада </a:t>
            </a:r>
            <a:endParaRPr lang="sr-Cyrl-RS" sz="1500" dirty="0"/>
          </a:p>
          <a:p>
            <a:endParaRPr lang="sr-Cyrl-RS" sz="1400" dirty="0"/>
          </a:p>
          <a:p>
            <a:endParaRPr lang="sr-Cyrl-RS" sz="1400" dirty="0"/>
          </a:p>
        </p:txBody>
      </p:sp>
      <p:sp>
        <p:nvSpPr>
          <p:cNvPr id="13" name="TextBox 12"/>
          <p:cNvSpPr txBox="1"/>
          <p:nvPr/>
        </p:nvSpPr>
        <p:spPr>
          <a:xfrm>
            <a:off x="1631505" y="126944"/>
            <a:ext cx="1916597" cy="369332"/>
          </a:xfrm>
          <a:prstGeom prst="rect">
            <a:avLst/>
          </a:prstGeom>
          <a:noFill/>
        </p:spPr>
        <p:txBody>
          <a:bodyPr wrap="square" rtlCol="0">
            <a:spAutoFit/>
          </a:bodyPr>
          <a:lstStyle/>
          <a:p>
            <a:r>
              <a:rPr lang="sr-Cyrl-RS" b="1" dirty="0">
                <a:solidFill>
                  <a:schemeClr val="accent6">
                    <a:lumMod val="50000"/>
                  </a:schemeClr>
                </a:solidFill>
              </a:rPr>
              <a:t>БИОЛОШКИ</a:t>
            </a:r>
            <a:endParaRPr lang="en-US" b="1" dirty="0">
              <a:solidFill>
                <a:schemeClr val="accent6">
                  <a:lumMod val="50000"/>
                </a:schemeClr>
              </a:solidFill>
            </a:endParaRPr>
          </a:p>
        </p:txBody>
      </p:sp>
      <p:sp>
        <p:nvSpPr>
          <p:cNvPr id="14" name="TextBox 13"/>
          <p:cNvSpPr txBox="1"/>
          <p:nvPr/>
        </p:nvSpPr>
        <p:spPr>
          <a:xfrm>
            <a:off x="9005336" y="79698"/>
            <a:ext cx="1916597" cy="369332"/>
          </a:xfrm>
          <a:prstGeom prst="rect">
            <a:avLst/>
          </a:prstGeom>
          <a:noFill/>
        </p:spPr>
        <p:txBody>
          <a:bodyPr wrap="square" rtlCol="0">
            <a:spAutoFit/>
          </a:bodyPr>
          <a:lstStyle/>
          <a:p>
            <a:r>
              <a:rPr lang="sr-Cyrl-RS" b="1">
                <a:solidFill>
                  <a:schemeClr val="accent5">
                    <a:lumMod val="50000"/>
                  </a:schemeClr>
                </a:solidFill>
              </a:rPr>
              <a:t>ОКОЛИНСКИ</a:t>
            </a:r>
            <a:endParaRPr lang="en-US" b="1">
              <a:solidFill>
                <a:schemeClr val="accent5">
                  <a:lumMod val="50000"/>
                </a:schemeClr>
              </a:solidFill>
            </a:endParaRPr>
          </a:p>
        </p:txBody>
      </p:sp>
      <p:sp>
        <p:nvSpPr>
          <p:cNvPr id="15" name="TextBox 14"/>
          <p:cNvSpPr txBox="1"/>
          <p:nvPr/>
        </p:nvSpPr>
        <p:spPr>
          <a:xfrm>
            <a:off x="1333071" y="3538463"/>
            <a:ext cx="2617615" cy="369332"/>
          </a:xfrm>
          <a:prstGeom prst="rect">
            <a:avLst/>
          </a:prstGeom>
          <a:noFill/>
        </p:spPr>
        <p:txBody>
          <a:bodyPr wrap="square" rtlCol="0">
            <a:spAutoFit/>
          </a:bodyPr>
          <a:lstStyle/>
          <a:p>
            <a:r>
              <a:rPr lang="sr-Cyrl-RS" b="1" dirty="0">
                <a:solidFill>
                  <a:schemeClr val="accent1">
                    <a:lumMod val="50000"/>
                  </a:schemeClr>
                </a:solidFill>
              </a:rPr>
              <a:t>СОЦИОЕКОНОМСКИ</a:t>
            </a:r>
            <a:endParaRPr lang="en-US" b="1" dirty="0">
              <a:solidFill>
                <a:schemeClr val="accent1">
                  <a:lumMod val="50000"/>
                </a:schemeClr>
              </a:solidFill>
            </a:endParaRPr>
          </a:p>
        </p:txBody>
      </p:sp>
      <p:sp>
        <p:nvSpPr>
          <p:cNvPr id="16" name="TextBox 15"/>
          <p:cNvSpPr txBox="1"/>
          <p:nvPr/>
        </p:nvSpPr>
        <p:spPr>
          <a:xfrm>
            <a:off x="8904607" y="3556535"/>
            <a:ext cx="2762981" cy="369332"/>
          </a:xfrm>
          <a:prstGeom prst="rect">
            <a:avLst/>
          </a:prstGeom>
          <a:noFill/>
        </p:spPr>
        <p:txBody>
          <a:bodyPr wrap="square" rtlCol="0">
            <a:spAutoFit/>
          </a:bodyPr>
          <a:lstStyle/>
          <a:p>
            <a:r>
              <a:rPr lang="sr-Cyrl-RS" b="1" dirty="0">
                <a:solidFill>
                  <a:schemeClr val="accent4">
                    <a:lumMod val="50000"/>
                  </a:schemeClr>
                </a:solidFill>
              </a:rPr>
              <a:t>ПОНАШАЊЕ </a:t>
            </a:r>
            <a:endParaRPr lang="en-US" b="1" dirty="0">
              <a:solidFill>
                <a:schemeClr val="accent4">
                  <a:lumMod val="50000"/>
                </a:schemeClr>
              </a:solidFill>
            </a:endParaRPr>
          </a:p>
        </p:txBody>
      </p:sp>
      <p:cxnSp>
        <p:nvCxnSpPr>
          <p:cNvPr id="20" name="Straight Arrow Connector 19"/>
          <p:cNvCxnSpPr/>
          <p:nvPr/>
        </p:nvCxnSpPr>
        <p:spPr>
          <a:xfrm>
            <a:off x="5348809" y="2995463"/>
            <a:ext cx="1648532" cy="128330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036024" y="3125479"/>
            <a:ext cx="2020416" cy="102327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223792" y="3354560"/>
            <a:ext cx="0" cy="73713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411924" y="4437112"/>
            <a:ext cx="100811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663952" y="2852936"/>
            <a:ext cx="100811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8245814" y="3287950"/>
            <a:ext cx="3221" cy="78555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C268927-A502-76B6-DBB2-BF08600C79D7}"/>
              </a:ext>
            </a:extLst>
          </p:cNvPr>
          <p:cNvSpPr txBox="1"/>
          <p:nvPr/>
        </p:nvSpPr>
        <p:spPr>
          <a:xfrm rot="16200000">
            <a:off x="-2836826" y="3223983"/>
            <a:ext cx="6655745" cy="461665"/>
          </a:xfrm>
          <a:prstGeom prst="rect">
            <a:avLst/>
          </a:prstGeom>
          <a:solidFill>
            <a:schemeClr val="bg1"/>
          </a:solidFill>
          <a:ln>
            <a:solidFill>
              <a:schemeClr val="bg2">
                <a:lumMod val="1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Cyrl-RS" sz="2400" b="1" i="0" u="none" strike="noStrike" kern="1200" cap="none" spc="0" normalizeH="0" baseline="0" noProof="0" dirty="0">
                <a:ln>
                  <a:noFill/>
                </a:ln>
                <a:solidFill>
                  <a:schemeClr val="accent2">
                    <a:lumMod val="75000"/>
                  </a:schemeClr>
                </a:solidFill>
                <a:effectLst/>
                <a:uLnTx/>
                <a:uFillTx/>
                <a:ea typeface="+mn-ea"/>
                <a:cs typeface="+mn-cs"/>
              </a:rPr>
              <a:t>КОМБИНАЦИЈА ВИШЕ ФАКТОРА РИЗИКА! </a:t>
            </a:r>
            <a:endParaRPr kumimoji="0" lang="sr-Latn-RS" sz="2400" b="1" i="0" u="none" strike="noStrike" kern="1200" cap="none" spc="0" normalizeH="0" baseline="0" noProof="0" dirty="0">
              <a:ln>
                <a:noFill/>
              </a:ln>
              <a:solidFill>
                <a:schemeClr val="accent2">
                  <a:lumMod val="75000"/>
                </a:schemeClr>
              </a:solidFill>
              <a:effectLst/>
              <a:uLnTx/>
              <a:uFillTx/>
              <a:ea typeface="+mn-ea"/>
              <a:cs typeface="+mn-cs"/>
            </a:endParaRPr>
          </a:p>
        </p:txBody>
      </p:sp>
    </p:spTree>
    <p:extLst>
      <p:ext uri="{BB962C8B-B14F-4D97-AF65-F5344CB8AC3E}">
        <p14:creationId xmlns:p14="http://schemas.microsoft.com/office/powerpoint/2010/main" val="1792844862"/>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4695537" y="2686420"/>
            <a:ext cx="2728545" cy="116503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Cyrl-RS" sz="2000" b="1" i="0" u="none" strike="noStrike" kern="1200" cap="none" spc="0" normalizeH="0" baseline="0" noProof="0" dirty="0">
                <a:ln>
                  <a:noFill/>
                </a:ln>
                <a:solidFill>
                  <a:prstClr val="white"/>
                </a:solidFill>
                <a:effectLst/>
                <a:uLnTx/>
                <a:uFillTx/>
                <a:latin typeface="Trebuchet MS" panose="020B0603020202020204"/>
                <a:ea typeface="+mn-ea"/>
                <a:cs typeface="+mn-cs"/>
              </a:rPr>
              <a:t>ПОСЛЕДИЦЕ ПАДОВА </a:t>
            </a:r>
            <a:endParaRPr kumimoji="0" lang="en-US" sz="20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8" name="Rounded Rectangle 7"/>
          <p:cNvSpPr/>
          <p:nvPr/>
        </p:nvSpPr>
        <p:spPr>
          <a:xfrm>
            <a:off x="5078692" y="644010"/>
            <a:ext cx="1814941" cy="108012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Cyrl-RS" sz="1800" b="1" i="0" u="none" strike="noStrike" kern="1200" cap="none" spc="0" normalizeH="0" baseline="0" noProof="0" dirty="0">
                <a:ln>
                  <a:noFill/>
                </a:ln>
                <a:solidFill>
                  <a:srgbClr val="C00000"/>
                </a:solidFill>
                <a:effectLst/>
                <a:uLnTx/>
                <a:uFillTx/>
                <a:latin typeface="Trebuchet MS" panose="020B0603020202020204"/>
                <a:ea typeface="+mn-ea"/>
                <a:cs typeface="+mn-cs"/>
              </a:rPr>
              <a:t>Смртни исход </a:t>
            </a:r>
            <a:endParaRPr kumimoji="0" lang="en-US" sz="1800" b="1" i="0" u="none" strike="noStrike" kern="1200" cap="none" spc="0" normalizeH="0" baseline="0" noProof="0" dirty="0">
              <a:ln>
                <a:noFill/>
              </a:ln>
              <a:solidFill>
                <a:srgbClr val="C00000"/>
              </a:solidFill>
              <a:effectLst/>
              <a:uLnTx/>
              <a:uFillTx/>
              <a:latin typeface="Trebuchet MS" panose="020B0603020202020204"/>
              <a:ea typeface="+mn-ea"/>
              <a:cs typeface="+mn-cs"/>
            </a:endParaRPr>
          </a:p>
        </p:txBody>
      </p:sp>
      <p:sp>
        <p:nvSpPr>
          <p:cNvPr id="18" name="Rounded Rectangle 17"/>
          <p:cNvSpPr/>
          <p:nvPr/>
        </p:nvSpPr>
        <p:spPr>
          <a:xfrm>
            <a:off x="5078692" y="4768151"/>
            <a:ext cx="1989571" cy="108012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Cyrl-RS" sz="1800" b="1" i="0" u="none" strike="noStrike" kern="1200" cap="none" spc="0" normalizeH="0" baseline="0" noProof="0" dirty="0">
                <a:ln>
                  <a:noFill/>
                </a:ln>
                <a:solidFill>
                  <a:srgbClr val="C00000"/>
                </a:solidFill>
                <a:effectLst/>
                <a:uLnTx/>
                <a:uFillTx/>
                <a:latin typeface="Trebuchet MS" panose="020B0603020202020204"/>
                <a:ea typeface="+mn-ea"/>
                <a:cs typeface="+mn-cs"/>
              </a:rPr>
              <a:t>Губитак самопоуздања</a:t>
            </a:r>
            <a:endParaRPr kumimoji="0" lang="en-US" sz="1800" b="1" i="0" u="none" strike="noStrike" kern="1200" cap="none" spc="0" normalizeH="0" baseline="0" noProof="0" dirty="0">
              <a:ln>
                <a:noFill/>
              </a:ln>
              <a:solidFill>
                <a:srgbClr val="C00000"/>
              </a:solidFill>
              <a:effectLst/>
              <a:uLnTx/>
              <a:uFillTx/>
              <a:latin typeface="Trebuchet MS" panose="020B0603020202020204"/>
              <a:ea typeface="+mn-ea"/>
              <a:cs typeface="+mn-cs"/>
            </a:endParaRPr>
          </a:p>
        </p:txBody>
      </p:sp>
      <p:sp>
        <p:nvSpPr>
          <p:cNvPr id="19" name="Rounded Rectangle 18"/>
          <p:cNvSpPr/>
          <p:nvPr/>
        </p:nvSpPr>
        <p:spPr>
          <a:xfrm>
            <a:off x="2435862" y="4132459"/>
            <a:ext cx="1814941" cy="108012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Cyrl-RS" sz="1800" b="0" i="0" u="none" strike="noStrike" kern="1200" cap="none" spc="0" normalizeH="0" baseline="0" noProof="0">
              <a:ln>
                <a:noFill/>
              </a:ln>
              <a:solidFill>
                <a:srgbClr val="C00000"/>
              </a:solidFill>
              <a:effectLst/>
              <a:uLnTx/>
              <a:uFillTx/>
              <a:latin typeface="Trebuchet MS" panose="020B0603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a:ln>
                  <a:noFill/>
                </a:ln>
                <a:solidFill>
                  <a:srgbClr val="C00000"/>
                </a:solidFill>
                <a:effectLst/>
                <a:uLnTx/>
                <a:uFillTx/>
                <a:latin typeface="Trebuchet MS" panose="020B0603020202020204"/>
                <a:ea typeface="+mn-ea"/>
                <a:cs typeface="+mn-cs"/>
              </a:rPr>
              <a:t>„</a:t>
            </a:r>
            <a:r>
              <a:rPr kumimoji="0" lang="sr-Latn-RS" sz="1800" b="1" i="0" u="none" strike="noStrike" kern="1200" cap="none" spc="0" normalizeH="0" baseline="0" noProof="0">
                <a:ln>
                  <a:noFill/>
                </a:ln>
                <a:solidFill>
                  <a:srgbClr val="C00000"/>
                </a:solidFill>
                <a:effectLst/>
                <a:uLnTx/>
                <a:uFillTx/>
                <a:latin typeface="Trebuchet MS" panose="020B0603020202020204"/>
                <a:ea typeface="+mn-ea"/>
                <a:cs typeface="+mn-cs"/>
              </a:rPr>
              <a:t>Post Fall“ </a:t>
            </a:r>
            <a:r>
              <a:rPr kumimoji="0" lang="sr-Cyrl-RS" sz="1800" b="1" i="0" u="none" strike="noStrike" kern="1200" cap="none" spc="0" normalizeH="0" baseline="0" noProof="0">
                <a:ln>
                  <a:noFill/>
                </a:ln>
                <a:solidFill>
                  <a:srgbClr val="C00000"/>
                </a:solidFill>
                <a:effectLst/>
                <a:uLnTx/>
                <a:uFillTx/>
                <a:latin typeface="Trebuchet MS" panose="020B0603020202020204"/>
                <a:ea typeface="+mn-ea"/>
                <a:cs typeface="+mn-cs"/>
              </a:rPr>
              <a:t>Синдром</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Cyrl-RS" sz="1800" b="1" i="0" u="none" strike="noStrike" kern="1200" cap="none" spc="0" normalizeH="0" baseline="0" noProof="0">
              <a:ln>
                <a:noFill/>
              </a:ln>
              <a:solidFill>
                <a:srgbClr val="C00000"/>
              </a:solidFill>
              <a:effectLst/>
              <a:uLnTx/>
              <a:uFillTx/>
              <a:latin typeface="Trebuchet MS" panose="020B0603020202020204"/>
              <a:ea typeface="+mn-ea"/>
              <a:cs typeface="+mn-cs"/>
            </a:endParaRPr>
          </a:p>
        </p:txBody>
      </p:sp>
      <p:sp>
        <p:nvSpPr>
          <p:cNvPr id="20" name="Rounded Rectangle 19"/>
          <p:cNvSpPr/>
          <p:nvPr/>
        </p:nvSpPr>
        <p:spPr>
          <a:xfrm>
            <a:off x="2003409" y="2603397"/>
            <a:ext cx="1762419" cy="108012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Cyrl-RS" sz="1800" b="1" i="0" u="none" strike="noStrike" kern="1200" cap="none" spc="0" normalizeH="0" baseline="0" noProof="0">
                <a:ln>
                  <a:noFill/>
                </a:ln>
                <a:solidFill>
                  <a:srgbClr val="C00000"/>
                </a:solidFill>
                <a:effectLst/>
                <a:uLnTx/>
                <a:uFillTx/>
                <a:latin typeface="Trebuchet MS" panose="020B0603020202020204"/>
                <a:ea typeface="+mn-ea"/>
                <a:cs typeface="+mn-cs"/>
              </a:rPr>
              <a:t>Бол</a:t>
            </a:r>
            <a:endParaRPr kumimoji="0" lang="en-US" sz="1800" b="1" i="0" u="none" strike="noStrike" kern="1200" cap="none" spc="0" normalizeH="0" baseline="0" noProof="0">
              <a:ln>
                <a:noFill/>
              </a:ln>
              <a:solidFill>
                <a:srgbClr val="C00000"/>
              </a:solidFill>
              <a:effectLst/>
              <a:uLnTx/>
              <a:uFillTx/>
              <a:latin typeface="Trebuchet MS" panose="020B0603020202020204"/>
              <a:ea typeface="+mn-ea"/>
              <a:cs typeface="+mn-cs"/>
            </a:endParaRPr>
          </a:p>
        </p:txBody>
      </p:sp>
      <p:sp>
        <p:nvSpPr>
          <p:cNvPr id="21" name="Rounded Rectangle 20"/>
          <p:cNvSpPr/>
          <p:nvPr/>
        </p:nvSpPr>
        <p:spPr>
          <a:xfrm>
            <a:off x="2704570" y="1349242"/>
            <a:ext cx="1762419" cy="108012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Cyrl-RS" sz="1800" b="1" i="0" u="none" strike="noStrike" kern="1200" cap="none" spc="0" normalizeH="0" baseline="0" noProof="0">
                <a:ln>
                  <a:noFill/>
                </a:ln>
                <a:solidFill>
                  <a:srgbClr val="C00000"/>
                </a:solidFill>
                <a:effectLst/>
                <a:uLnTx/>
                <a:uFillTx/>
                <a:latin typeface="Trebuchet MS" panose="020B0603020202020204"/>
                <a:ea typeface="+mn-ea"/>
                <a:cs typeface="+mn-cs"/>
              </a:rPr>
              <a:t>Повреде</a:t>
            </a:r>
            <a:endParaRPr kumimoji="0" lang="en-US" sz="1800" b="1" i="0" u="none" strike="noStrike" kern="1200" cap="none" spc="0" normalizeH="0" baseline="0" noProof="0">
              <a:ln>
                <a:noFill/>
              </a:ln>
              <a:solidFill>
                <a:srgbClr val="C00000"/>
              </a:solidFill>
              <a:effectLst/>
              <a:uLnTx/>
              <a:uFillTx/>
              <a:latin typeface="Trebuchet MS" panose="020B0603020202020204"/>
              <a:ea typeface="+mn-ea"/>
              <a:cs typeface="+mn-cs"/>
            </a:endParaRPr>
          </a:p>
        </p:txBody>
      </p:sp>
      <p:sp>
        <p:nvSpPr>
          <p:cNvPr id="24" name="TextBox 23"/>
          <p:cNvSpPr txBox="1"/>
          <p:nvPr/>
        </p:nvSpPr>
        <p:spPr>
          <a:xfrm>
            <a:off x="1593555" y="5070033"/>
            <a:ext cx="362134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Trebuchet MS" panose="020B060302020202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r-Cyrl-RS" sz="1400" b="0" i="0" u="none" strike="noStrike" kern="1200" cap="none" spc="0" normalizeH="0" baseline="0" noProof="0" dirty="0">
                <a:ln>
                  <a:noFill/>
                </a:ln>
                <a:solidFill>
                  <a:prstClr val="black"/>
                </a:solidFill>
                <a:effectLst/>
                <a:uLnTx/>
                <a:uFillTx/>
                <a:latin typeface="Trebuchet MS" panose="020B0603020202020204"/>
                <a:ea typeface="+mn-ea"/>
                <a:cs typeface="+mn-cs"/>
              </a:rPr>
              <a:t>Ограничена покретљивост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r-Cyrl-RS" sz="1400" b="0" i="0" u="none" strike="noStrike" kern="1200" cap="none" spc="0" normalizeH="0" baseline="0" noProof="0" dirty="0">
                <a:ln>
                  <a:noFill/>
                </a:ln>
                <a:solidFill>
                  <a:prstClr val="black"/>
                </a:solidFill>
                <a:effectLst/>
                <a:uLnTx/>
                <a:uFillTx/>
                <a:latin typeface="Trebuchet MS" panose="020B0603020202020204"/>
                <a:ea typeface="+mn-ea"/>
                <a:cs typeface="+mn-cs"/>
              </a:rPr>
              <a:t>Ограничење свакодневних активности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r-Cyrl-RS" sz="1400" b="0" i="0" u="none" strike="noStrike" kern="1200" cap="none" spc="0" normalizeH="0" baseline="0" noProof="0" dirty="0">
                <a:ln>
                  <a:noFill/>
                </a:ln>
                <a:solidFill>
                  <a:prstClr val="black"/>
                </a:solidFill>
                <a:effectLst/>
                <a:uLnTx/>
                <a:uFillTx/>
                <a:latin typeface="Trebuchet MS" panose="020B0603020202020204"/>
                <a:ea typeface="+mn-ea"/>
                <a:cs typeface="+mn-cs"/>
              </a:rPr>
              <a:t>Зависност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r-Cyrl-RS" sz="1400" b="0" i="0" u="none" strike="noStrike" kern="1200" cap="none" spc="0" normalizeH="0" baseline="0" noProof="0" dirty="0">
                <a:ln>
                  <a:noFill/>
                </a:ln>
                <a:solidFill>
                  <a:prstClr val="black"/>
                </a:solidFill>
                <a:effectLst/>
                <a:uLnTx/>
                <a:uFillTx/>
                <a:latin typeface="Trebuchet MS" panose="020B0603020202020204"/>
                <a:ea typeface="+mn-ea"/>
                <a:cs typeface="+mn-cs"/>
              </a:rPr>
              <a:t>Депресија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r-Cyrl-RS" sz="1400" b="0" i="0" u="none" strike="noStrike" kern="1200" cap="none" spc="0" normalizeH="0" baseline="0" noProof="0" dirty="0">
                <a:ln>
                  <a:noFill/>
                </a:ln>
                <a:solidFill>
                  <a:prstClr val="black"/>
                </a:solidFill>
                <a:effectLst/>
                <a:uLnTx/>
                <a:uFillTx/>
                <a:latin typeface="Trebuchet MS" panose="020B0603020202020204"/>
                <a:ea typeface="+mn-ea"/>
                <a:cs typeface="+mn-cs"/>
              </a:rPr>
              <a:t>Збуњеност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C3C43">
                  <a:lumMod val="50000"/>
                </a:srgbClr>
              </a:solidFill>
              <a:effectLst/>
              <a:uLnTx/>
              <a:uFillTx/>
              <a:latin typeface="Trebuchet MS" panose="020B0603020202020204"/>
              <a:ea typeface="+mn-ea"/>
              <a:cs typeface="+mn-cs"/>
            </a:endParaRPr>
          </a:p>
        </p:txBody>
      </p:sp>
      <p:sp>
        <p:nvSpPr>
          <p:cNvPr id="25" name="Curved Up Arrow 24"/>
          <p:cNvSpPr/>
          <p:nvPr/>
        </p:nvSpPr>
        <p:spPr>
          <a:xfrm rot="7600306">
            <a:off x="4929912" y="5738057"/>
            <a:ext cx="740765" cy="245641"/>
          </a:xfrm>
          <a:prstGeom prst="curved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6" name="TextBox 25"/>
          <p:cNvSpPr txBox="1"/>
          <p:nvPr/>
        </p:nvSpPr>
        <p:spPr>
          <a:xfrm>
            <a:off x="4203729" y="6199646"/>
            <a:ext cx="39391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Cyrl-RS" sz="1400" b="0" i="0" u="none" strike="noStrike" kern="1200" cap="none" spc="0" normalizeH="0" baseline="0" noProof="0" dirty="0">
                <a:ln>
                  <a:noFill/>
                </a:ln>
                <a:solidFill>
                  <a:prstClr val="black"/>
                </a:solidFill>
                <a:effectLst/>
                <a:uLnTx/>
                <a:uFillTx/>
                <a:latin typeface="Trebuchet MS" panose="020B0603020202020204"/>
                <a:ea typeface="+mn-ea"/>
                <a:cs typeface="+mn-cs"/>
              </a:rPr>
              <a:t>Страх од поновног пада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Cyrl-RS" sz="1400" b="0" i="0" u="none" strike="noStrike" kern="1200" cap="none" spc="0" normalizeH="0" baseline="0" noProof="0" dirty="0">
                <a:ln>
                  <a:noFill/>
                </a:ln>
                <a:solidFill>
                  <a:prstClr val="black"/>
                </a:solidFill>
                <a:effectLst/>
                <a:uLnTx/>
                <a:uFillTx/>
                <a:latin typeface="Trebuchet MS" panose="020B0603020202020204"/>
                <a:ea typeface="+mn-ea"/>
                <a:cs typeface="+mn-cs"/>
              </a:rPr>
              <a:t>Мање социјалних интеракција</a:t>
            </a:r>
            <a:endPar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 name="Curved Left Arrow 26"/>
          <p:cNvSpPr/>
          <p:nvPr/>
        </p:nvSpPr>
        <p:spPr>
          <a:xfrm rot="808396" flipH="1">
            <a:off x="2127575" y="4673185"/>
            <a:ext cx="317133" cy="711377"/>
          </a:xfrm>
          <a:prstGeom prst="curvedLef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8" name="Curved Left Arrow 27"/>
          <p:cNvSpPr/>
          <p:nvPr/>
        </p:nvSpPr>
        <p:spPr>
          <a:xfrm rot="7276014">
            <a:off x="2439053" y="1270770"/>
            <a:ext cx="320279" cy="895482"/>
          </a:xfrm>
          <a:prstGeom prst="curvedLef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9" name="Left Arrow 28"/>
          <p:cNvSpPr/>
          <p:nvPr/>
        </p:nvSpPr>
        <p:spPr>
          <a:xfrm rot="16200000">
            <a:off x="5663596" y="4120213"/>
            <a:ext cx="681460" cy="487641"/>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0" name="Left Arrow 29"/>
          <p:cNvSpPr/>
          <p:nvPr/>
        </p:nvSpPr>
        <p:spPr>
          <a:xfrm rot="18924881">
            <a:off x="4261987" y="3818048"/>
            <a:ext cx="681460" cy="487641"/>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1" name="Left Arrow 30"/>
          <p:cNvSpPr/>
          <p:nvPr/>
        </p:nvSpPr>
        <p:spPr>
          <a:xfrm rot="5400000">
            <a:off x="5661386" y="1920769"/>
            <a:ext cx="681460" cy="487641"/>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3" name="Left Arrow 32"/>
          <p:cNvSpPr/>
          <p:nvPr/>
        </p:nvSpPr>
        <p:spPr>
          <a:xfrm rot="13825986">
            <a:off x="7132528" y="3765034"/>
            <a:ext cx="681460" cy="487641"/>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5" name="TextBox 34"/>
          <p:cNvSpPr txBox="1"/>
          <p:nvPr/>
        </p:nvSpPr>
        <p:spPr>
          <a:xfrm>
            <a:off x="1581692" y="375433"/>
            <a:ext cx="3113845"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r-Cyrl-RS" sz="1400" b="0" i="0" u="none" strike="noStrike" kern="1200" cap="none" spc="0" normalizeH="0" baseline="0" noProof="0" dirty="0">
                <a:ln>
                  <a:noFill/>
                </a:ln>
                <a:solidFill>
                  <a:prstClr val="black"/>
                </a:solidFill>
                <a:effectLst/>
                <a:uLnTx/>
                <a:uFillTx/>
                <a:latin typeface="Trebuchet MS" panose="020B0603020202020204"/>
                <a:ea typeface="+mn-ea"/>
                <a:cs typeface="+mn-cs"/>
              </a:rPr>
              <a:t>ПРЕЛОМ КУКА (најчешћа)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r-Cyrl-RS" sz="1400" b="0" i="0" u="none" strike="noStrike" kern="1200" cap="none" spc="0" normalizeH="0" baseline="0" noProof="0" dirty="0">
                <a:ln>
                  <a:noFill/>
                </a:ln>
                <a:solidFill>
                  <a:prstClr val="black"/>
                </a:solidFill>
                <a:effectLst/>
                <a:uLnTx/>
                <a:uFillTx/>
                <a:latin typeface="Trebuchet MS" panose="020B0603020202020204"/>
                <a:ea typeface="+mn-ea"/>
                <a:cs typeface="+mn-cs"/>
              </a:rPr>
              <a:t>Повреде главе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r-Cyrl-RS" sz="1400" dirty="0">
                <a:solidFill>
                  <a:prstClr val="black"/>
                </a:solidFill>
                <a:latin typeface="Trebuchet MS" panose="020B0603020202020204"/>
              </a:rPr>
              <a:t>Повреде рамена</a:t>
            </a:r>
            <a:endParaRPr kumimoji="0" lang="sr-Cyrl-RS" sz="1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2" name="Rounded Rectangle 21"/>
          <p:cNvSpPr/>
          <p:nvPr/>
        </p:nvSpPr>
        <p:spPr>
          <a:xfrm>
            <a:off x="8610111" y="2131794"/>
            <a:ext cx="1704268" cy="108012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Cyrl-RS" sz="1800" b="1" i="0" u="none" strike="noStrike" kern="1200" cap="none" spc="0" normalizeH="0" baseline="0" noProof="0">
                <a:ln>
                  <a:noFill/>
                </a:ln>
                <a:solidFill>
                  <a:srgbClr val="C00000"/>
                </a:solidFill>
                <a:effectLst/>
                <a:uLnTx/>
                <a:uFillTx/>
                <a:latin typeface="Trebuchet MS" panose="020B0603020202020204"/>
                <a:ea typeface="+mn-ea"/>
                <a:cs typeface="+mn-cs"/>
              </a:rPr>
              <a:t>Оптерећење породице</a:t>
            </a:r>
            <a:endParaRPr kumimoji="0" lang="en-US" sz="1800" b="1" i="0" u="none" strike="noStrike" kern="1200" cap="none" spc="0" normalizeH="0" baseline="0" noProof="0">
              <a:ln>
                <a:noFill/>
              </a:ln>
              <a:solidFill>
                <a:srgbClr val="C00000"/>
              </a:solidFill>
              <a:effectLst/>
              <a:uLnTx/>
              <a:uFillTx/>
              <a:latin typeface="Trebuchet MS" panose="020B0603020202020204"/>
              <a:ea typeface="+mn-ea"/>
              <a:cs typeface="+mn-cs"/>
            </a:endParaRPr>
          </a:p>
        </p:txBody>
      </p:sp>
      <p:sp>
        <p:nvSpPr>
          <p:cNvPr id="23" name="Rounded Rectangle 22"/>
          <p:cNvSpPr/>
          <p:nvPr/>
        </p:nvSpPr>
        <p:spPr>
          <a:xfrm>
            <a:off x="8320138" y="3507167"/>
            <a:ext cx="1708840" cy="108012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Cyrl-RS" sz="1800" b="1" i="0" u="none" strike="noStrike" kern="1200" cap="none" spc="0" normalizeH="0" baseline="0" noProof="0" dirty="0">
                <a:ln>
                  <a:noFill/>
                </a:ln>
                <a:solidFill>
                  <a:srgbClr val="C00000"/>
                </a:solidFill>
                <a:effectLst/>
                <a:uLnTx/>
                <a:uFillTx/>
                <a:latin typeface="Trebuchet MS" panose="020B0603020202020204"/>
                <a:ea typeface="+mn-ea"/>
                <a:cs typeface="+mn-cs"/>
              </a:rPr>
              <a:t>Продужена/ дуготрајна здравствена нега</a:t>
            </a:r>
            <a:endParaRPr kumimoji="0" lang="en-US" sz="1800" b="1" i="0" u="none" strike="noStrike" kern="1200" cap="none" spc="0" normalizeH="0" baseline="0" noProof="0" dirty="0">
              <a:ln>
                <a:noFill/>
              </a:ln>
              <a:solidFill>
                <a:srgbClr val="C00000"/>
              </a:solidFill>
              <a:effectLst/>
              <a:uLnTx/>
              <a:uFillTx/>
              <a:latin typeface="Trebuchet MS" panose="020B0603020202020204"/>
              <a:ea typeface="+mn-ea"/>
              <a:cs typeface="+mn-cs"/>
            </a:endParaRPr>
          </a:p>
        </p:txBody>
      </p:sp>
      <p:sp>
        <p:nvSpPr>
          <p:cNvPr id="34" name="Rounded Rectangle 33"/>
          <p:cNvSpPr/>
          <p:nvPr/>
        </p:nvSpPr>
        <p:spPr>
          <a:xfrm>
            <a:off x="7323349" y="4679111"/>
            <a:ext cx="1704268" cy="108012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Cyrl-RS" sz="1800" b="1" i="0" u="none" strike="noStrike" kern="1200" cap="none" spc="0" normalizeH="0" baseline="0" noProof="0" dirty="0">
                <a:ln>
                  <a:noFill/>
                </a:ln>
                <a:solidFill>
                  <a:srgbClr val="C00000"/>
                </a:solidFill>
                <a:effectLst/>
                <a:uLnTx/>
                <a:uFillTx/>
                <a:latin typeface="Trebuchet MS" panose="020B0603020202020204"/>
                <a:ea typeface="+mn-ea"/>
                <a:cs typeface="+mn-cs"/>
              </a:rPr>
              <a:t>Економско оптерећење </a:t>
            </a:r>
            <a:endParaRPr kumimoji="0" lang="en-US" sz="1800" b="1" i="0" u="none" strike="noStrike" kern="1200" cap="none" spc="0" normalizeH="0" baseline="0" noProof="0" dirty="0">
              <a:ln>
                <a:noFill/>
              </a:ln>
              <a:solidFill>
                <a:srgbClr val="C00000"/>
              </a:solidFill>
              <a:effectLst/>
              <a:uLnTx/>
              <a:uFillTx/>
              <a:latin typeface="Trebuchet MS" panose="020B0603020202020204"/>
              <a:ea typeface="+mn-ea"/>
              <a:cs typeface="+mn-cs"/>
            </a:endParaRPr>
          </a:p>
        </p:txBody>
      </p:sp>
      <p:sp>
        <p:nvSpPr>
          <p:cNvPr id="37" name="Rounded Rectangle 36"/>
          <p:cNvSpPr/>
          <p:nvPr/>
        </p:nvSpPr>
        <p:spPr>
          <a:xfrm>
            <a:off x="7404008" y="936011"/>
            <a:ext cx="1998610" cy="108012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Cyrl-RS" sz="1800" b="1" i="0" u="none" strike="noStrike" kern="1200" cap="none" spc="0" normalizeH="0" baseline="0" noProof="0">
                <a:ln>
                  <a:noFill/>
                </a:ln>
                <a:solidFill>
                  <a:srgbClr val="C00000"/>
                </a:solidFill>
                <a:effectLst/>
                <a:uLnTx/>
                <a:uFillTx/>
                <a:latin typeface="Trebuchet MS" panose="020B0603020202020204"/>
                <a:ea typeface="+mn-ea"/>
                <a:cs typeface="+mn-cs"/>
              </a:rPr>
              <a:t>Инвалидност</a:t>
            </a:r>
            <a:endParaRPr kumimoji="0" lang="en-US" sz="1800" b="1" i="0" u="none" strike="noStrike" kern="1200" cap="none" spc="0" normalizeH="0" baseline="0" noProof="0">
              <a:ln>
                <a:noFill/>
              </a:ln>
              <a:solidFill>
                <a:srgbClr val="C00000"/>
              </a:solidFill>
              <a:effectLst/>
              <a:uLnTx/>
              <a:uFillTx/>
              <a:latin typeface="Trebuchet MS" panose="020B0603020202020204"/>
              <a:ea typeface="+mn-ea"/>
              <a:cs typeface="+mn-cs"/>
            </a:endParaRPr>
          </a:p>
        </p:txBody>
      </p:sp>
      <p:sp>
        <p:nvSpPr>
          <p:cNvPr id="38" name="Left Arrow 37"/>
          <p:cNvSpPr/>
          <p:nvPr/>
        </p:nvSpPr>
        <p:spPr>
          <a:xfrm>
            <a:off x="3903841" y="3008215"/>
            <a:ext cx="681460" cy="487641"/>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9" name="Left Arrow 38"/>
          <p:cNvSpPr/>
          <p:nvPr/>
        </p:nvSpPr>
        <p:spPr>
          <a:xfrm rot="10800000">
            <a:off x="7537523" y="2987440"/>
            <a:ext cx="681460" cy="487641"/>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Left Arrow 39"/>
          <p:cNvSpPr/>
          <p:nvPr/>
        </p:nvSpPr>
        <p:spPr>
          <a:xfrm rot="1765399">
            <a:off x="4567571" y="2180830"/>
            <a:ext cx="681460" cy="487641"/>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1" name="Left Arrow 40"/>
          <p:cNvSpPr/>
          <p:nvPr/>
        </p:nvSpPr>
        <p:spPr>
          <a:xfrm rot="9685586">
            <a:off x="7022605" y="2157478"/>
            <a:ext cx="681460" cy="487641"/>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extBox 1">
            <a:extLst>
              <a:ext uri="{FF2B5EF4-FFF2-40B4-BE49-F238E27FC236}">
                <a16:creationId xmlns:a16="http://schemas.microsoft.com/office/drawing/2014/main" id="{3EE236C2-53BC-EE01-5DE4-4F996A7E5FF5}"/>
              </a:ext>
            </a:extLst>
          </p:cNvPr>
          <p:cNvSpPr txBox="1"/>
          <p:nvPr/>
        </p:nvSpPr>
        <p:spPr>
          <a:xfrm rot="16200000">
            <a:off x="-2204606" y="3198168"/>
            <a:ext cx="5774110" cy="461665"/>
          </a:xfrm>
          <a:prstGeom prst="rect">
            <a:avLst/>
          </a:prstGeom>
          <a:solidFill>
            <a:schemeClr val="bg1"/>
          </a:solidFill>
          <a:ln>
            <a:solidFill>
              <a:schemeClr val="bg2">
                <a:lumMod val="1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Cyrl-RS" sz="2400" b="1" i="0" u="none" strike="noStrike" kern="1200" cap="none" spc="0" normalizeH="0" baseline="0" noProof="0" dirty="0">
                <a:ln>
                  <a:noFill/>
                </a:ln>
                <a:solidFill>
                  <a:schemeClr val="accent2">
                    <a:lumMod val="75000"/>
                  </a:schemeClr>
                </a:solidFill>
                <a:effectLst/>
                <a:uLnTx/>
                <a:uFillTx/>
                <a:ea typeface="+mn-ea"/>
                <a:cs typeface="+mn-cs"/>
              </a:rPr>
              <a:t>ПОСЛЕДИЦЕ ПАДОВА СУ БРОЈНЕ! </a:t>
            </a:r>
            <a:endParaRPr kumimoji="0" lang="sr-Latn-RS" sz="2400" b="1" i="0" u="none" strike="noStrike" kern="1200" cap="none" spc="0" normalizeH="0" baseline="0" noProof="0" dirty="0">
              <a:ln>
                <a:noFill/>
              </a:ln>
              <a:solidFill>
                <a:schemeClr val="accent2">
                  <a:lumMod val="75000"/>
                </a:schemeClr>
              </a:solidFill>
              <a:effectLst/>
              <a:uLnTx/>
              <a:uFillTx/>
              <a:ea typeface="+mn-ea"/>
              <a:cs typeface="+mn-cs"/>
            </a:endParaRPr>
          </a:p>
        </p:txBody>
      </p:sp>
    </p:spTree>
    <p:extLst>
      <p:ext uri="{BB962C8B-B14F-4D97-AF65-F5344CB8AC3E}">
        <p14:creationId xmlns:p14="http://schemas.microsoft.com/office/powerpoint/2010/main" val="2894987177"/>
      </p:ext>
    </p:extLst>
  </p:cSld>
  <p:clrMapOvr>
    <a:masterClrMapping/>
  </p:clrMapOvr>
  <mc:AlternateContent xmlns:mc="http://schemas.openxmlformats.org/markup-compatibility/2006">
    <mc:Choice xmlns:p14="http://schemas.microsoft.com/office/powerpoint/2010/main" Requires="p14">
      <p:transition spd="slow" p14:dur="3400" advClick="0" advTm="20000">
        <p14:reveal/>
      </p:transition>
    </mc:Choice>
    <mc:Fallback>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B098-A1AE-FCF3-7130-47CEF05B35B4}"/>
              </a:ext>
            </a:extLst>
          </p:cNvPr>
          <p:cNvSpPr>
            <a:spLocks noGrp="1"/>
          </p:cNvSpPr>
          <p:nvPr>
            <p:ph type="title"/>
          </p:nvPr>
        </p:nvSpPr>
        <p:spPr>
          <a:xfrm>
            <a:off x="427953" y="290945"/>
            <a:ext cx="8596668" cy="1320800"/>
          </a:xfrm>
        </p:spPr>
        <p:txBody>
          <a:bodyPr/>
          <a:lstStyle/>
          <a:p>
            <a:r>
              <a:rPr lang="sr-Cyrl-RS" dirty="0">
                <a:solidFill>
                  <a:srgbClr val="C00000"/>
                </a:solidFill>
              </a:rPr>
              <a:t>КАКО ДА СПРЕЧИМО ПАДОВЕ? </a:t>
            </a:r>
            <a:endParaRPr lang="sr-Latn-RS" dirty="0">
              <a:solidFill>
                <a:srgbClr val="C00000"/>
              </a:solidFill>
            </a:endParaRPr>
          </a:p>
        </p:txBody>
      </p:sp>
      <p:sp>
        <p:nvSpPr>
          <p:cNvPr id="3" name="Content Placeholder 2">
            <a:extLst>
              <a:ext uri="{FF2B5EF4-FFF2-40B4-BE49-F238E27FC236}">
                <a16:creationId xmlns:a16="http://schemas.microsoft.com/office/drawing/2014/main" id="{FD38824E-0BCC-BBCF-4086-698C4F22AC68}"/>
              </a:ext>
            </a:extLst>
          </p:cNvPr>
          <p:cNvSpPr>
            <a:spLocks noGrp="1"/>
          </p:cNvSpPr>
          <p:nvPr>
            <p:ph idx="1"/>
          </p:nvPr>
        </p:nvSpPr>
        <p:spPr>
          <a:xfrm>
            <a:off x="558580" y="1059874"/>
            <a:ext cx="7134701" cy="3051957"/>
          </a:xfrm>
        </p:spPr>
        <p:txBody>
          <a:bodyPr>
            <a:noAutofit/>
          </a:bodyPr>
          <a:lstStyle/>
          <a:p>
            <a:pPr marL="0" indent="0">
              <a:buNone/>
            </a:pPr>
            <a:r>
              <a:rPr lang="ru-RU" sz="2000" b="1" dirty="0">
                <a:solidFill>
                  <a:schemeClr val="accent2">
                    <a:lumMod val="75000"/>
                  </a:schemeClr>
                </a:solidFill>
              </a:rPr>
              <a:t>ФИЗИЧКА АКТИВНОСТ И ВЕЖБЕ ЗА ПОБОЉШАЊЕ РАВНОТЕЖЕ И СНАГЕ:</a:t>
            </a:r>
          </a:p>
          <a:p>
            <a:r>
              <a:rPr lang="ru-RU" sz="2000" dirty="0"/>
              <a:t>Свакодневно кретање (најмање 30 мин.шетње дневно)</a:t>
            </a:r>
          </a:p>
          <a:p>
            <a:r>
              <a:rPr lang="ru-RU" sz="2000" dirty="0"/>
              <a:t>Редовно практиковање вежби које јачају мишиће, побољшавају равнотежу и флексибилност (тај-чи, јога, пливање, лагане аеробне активности)</a:t>
            </a:r>
          </a:p>
          <a:p>
            <a:r>
              <a:rPr lang="ru-RU" sz="2000" dirty="0"/>
              <a:t>Програм вежби прилагођен узрасту и здравственом стању особе</a:t>
            </a:r>
            <a:endParaRPr lang="sr-Latn-RS" sz="2000" dirty="0"/>
          </a:p>
        </p:txBody>
      </p:sp>
      <p:sp>
        <p:nvSpPr>
          <p:cNvPr id="4" name="Oval 3">
            <a:extLst>
              <a:ext uri="{FF2B5EF4-FFF2-40B4-BE49-F238E27FC236}">
                <a16:creationId xmlns:a16="http://schemas.microsoft.com/office/drawing/2014/main" id="{DCF396CD-6F63-B7E7-74E1-54D94DBCA20D}"/>
              </a:ext>
            </a:extLst>
          </p:cNvPr>
          <p:cNvSpPr/>
          <p:nvPr/>
        </p:nvSpPr>
        <p:spPr>
          <a:xfrm>
            <a:off x="118753" y="4304806"/>
            <a:ext cx="11207836" cy="25056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75000"/>
                  </a:schemeClr>
                </a:solidFill>
              </a:rPr>
              <a:t>УПОТРЕБА АДЕКВАТНЕ ОБУЋЕ:</a:t>
            </a:r>
          </a:p>
          <a:p>
            <a:pPr algn="ctr"/>
            <a:endParaRPr lang="sr-Cyrl-RS" b="1" dirty="0">
              <a:effectLst>
                <a:outerShdw blurRad="38100" dist="38100" dir="2700000" algn="tl">
                  <a:srgbClr val="000000">
                    <a:alpha val="43137"/>
                  </a:srgbClr>
                </a:outerShdw>
              </a:effectLst>
            </a:endParaRPr>
          </a:p>
          <a:p>
            <a:pPr algn="ctr"/>
            <a:r>
              <a:rPr lang="sr-Cyrl-RS" b="1" dirty="0">
                <a:effectLst>
                  <a:outerShdw blurRad="38100" dist="38100" dir="2700000" algn="tl">
                    <a:srgbClr val="000000">
                      <a:alpha val="43137"/>
                    </a:srgbClr>
                  </a:outerShdw>
                </a:effectLst>
              </a:rPr>
              <a:t>Удобн</a:t>
            </a:r>
            <a:r>
              <a:rPr lang="sr-Latn-RS" b="1" dirty="0">
                <a:effectLst>
                  <a:outerShdw blurRad="38100" dist="38100" dir="2700000" algn="tl">
                    <a:srgbClr val="000000">
                      <a:alpha val="43137"/>
                    </a:srgbClr>
                  </a:outerShdw>
                </a:effectLst>
              </a:rPr>
              <a:t>a</a:t>
            </a:r>
            <a:r>
              <a:rPr lang="sr-Cyrl-RS" b="1" dirty="0">
                <a:effectLst>
                  <a:outerShdw blurRad="38100" dist="38100" dir="2700000" algn="tl">
                    <a:srgbClr val="000000">
                      <a:alpha val="43137"/>
                    </a:srgbClr>
                  </a:outerShdw>
                </a:effectLst>
              </a:rPr>
              <a:t>, стабилн</a:t>
            </a:r>
            <a:r>
              <a:rPr lang="sr-Latn-RS" b="1" dirty="0">
                <a:effectLst>
                  <a:outerShdw blurRad="38100" dist="38100" dir="2700000" algn="tl">
                    <a:srgbClr val="000000">
                      <a:alpha val="43137"/>
                    </a:srgbClr>
                  </a:outerShdw>
                </a:effectLst>
              </a:rPr>
              <a:t>a</a:t>
            </a:r>
            <a:r>
              <a:rPr lang="sr-Cyrl-RS" b="1" dirty="0">
                <a:effectLst>
                  <a:outerShdw blurRad="38100" dist="38100" dir="2700000" algn="tl">
                    <a:srgbClr val="000000">
                      <a:alpha val="43137"/>
                    </a:srgbClr>
                  </a:outerShdw>
                </a:effectLst>
              </a:rPr>
              <a:t> и неклизајућ</a:t>
            </a:r>
            <a:r>
              <a:rPr lang="sr-Latn-RS" b="1" dirty="0">
                <a:effectLst>
                  <a:outerShdw blurRad="38100" dist="38100" dir="2700000" algn="tl">
                    <a:srgbClr val="000000">
                      <a:alpha val="43137"/>
                    </a:srgbClr>
                  </a:outerShdw>
                </a:effectLst>
              </a:rPr>
              <a:t>a</a:t>
            </a:r>
            <a:r>
              <a:rPr lang="sr-Cyrl-RS" b="1" dirty="0">
                <a:effectLst>
                  <a:outerShdw blurRad="38100" dist="38100" dir="2700000" algn="tl">
                    <a:srgbClr val="000000">
                      <a:alpha val="43137"/>
                    </a:srgbClr>
                  </a:outerShdw>
                </a:effectLst>
              </a:rPr>
              <a:t> обућ</a:t>
            </a:r>
            <a:r>
              <a:rPr lang="sr-Latn-RS" b="1" dirty="0">
                <a:effectLst>
                  <a:outerShdw blurRad="38100" dist="38100" dir="2700000" algn="tl">
                    <a:srgbClr val="000000">
                      <a:alpha val="43137"/>
                    </a:srgbClr>
                  </a:outerShdw>
                </a:effectLst>
              </a:rPr>
              <a:t>a</a:t>
            </a:r>
            <a:r>
              <a:rPr lang="sr-Cyrl-RS" b="1" dirty="0">
                <a:effectLst>
                  <a:outerShdw blurRad="38100" dist="38100" dir="2700000" algn="tl">
                    <a:srgbClr val="000000">
                      <a:alpha val="43137"/>
                    </a:srgbClr>
                  </a:outerShdw>
                </a:effectLst>
              </a:rPr>
              <a:t> са затвореним петом и добрим пријањањем уз стопало</a:t>
            </a:r>
          </a:p>
          <a:p>
            <a:pPr algn="ctr"/>
            <a:endParaRPr lang="sr-Latn-RS" b="1" dirty="0">
              <a:effectLst>
                <a:outerShdw blurRad="38100" dist="38100" dir="2700000" algn="tl">
                  <a:srgbClr val="000000">
                    <a:alpha val="43137"/>
                  </a:srgbClr>
                </a:outerShdw>
              </a:effectLst>
            </a:endParaRPr>
          </a:p>
          <a:p>
            <a:pPr algn="ctr"/>
            <a:r>
              <a:rPr lang="sr-Cyrl-RS" b="1" dirty="0">
                <a:effectLst>
                  <a:outerShdw blurRad="38100" dist="38100" dir="2700000" algn="tl">
                    <a:srgbClr val="000000">
                      <a:alpha val="43137"/>
                    </a:srgbClr>
                  </a:outerShdw>
                </a:effectLst>
              </a:rPr>
              <a:t>Избегавати папуч</a:t>
            </a:r>
            <a:r>
              <a:rPr lang="sr-Latn-RS" b="1" dirty="0">
                <a:effectLst>
                  <a:outerShdw blurRad="38100" dist="38100" dir="2700000" algn="tl">
                    <a:srgbClr val="000000">
                      <a:alpha val="43137"/>
                    </a:srgbClr>
                  </a:outerShdw>
                </a:effectLst>
              </a:rPr>
              <a:t>e</a:t>
            </a:r>
            <a:r>
              <a:rPr lang="sr-Cyrl-RS" b="1" dirty="0">
                <a:effectLst>
                  <a:outerShdw blurRad="38100" dist="38100" dir="2700000" algn="tl">
                    <a:srgbClr val="000000">
                      <a:alpha val="43137"/>
                    </a:srgbClr>
                  </a:outerShdw>
                </a:effectLst>
              </a:rPr>
              <a:t>, ципеле са високим потпетицама, превелике или превише лабаву  обућу</a:t>
            </a:r>
          </a:p>
          <a:p>
            <a:pPr algn="ctr"/>
            <a:r>
              <a:rPr lang="sr-Cyrl-RS" b="1" dirty="0">
                <a:effectLst>
                  <a:outerShdw blurRad="38100" dist="38100" dir="2700000" algn="tl">
                    <a:srgbClr val="000000">
                      <a:alpha val="43137"/>
                    </a:srgbClr>
                  </a:outerShdw>
                </a:effectLst>
              </a:rPr>
              <a:t> </a:t>
            </a:r>
          </a:p>
        </p:txBody>
      </p:sp>
      <p:pic>
        <p:nvPicPr>
          <p:cNvPr id="6" name="Picture 5">
            <a:extLst>
              <a:ext uri="{FF2B5EF4-FFF2-40B4-BE49-F238E27FC236}">
                <a16:creationId xmlns:a16="http://schemas.microsoft.com/office/drawing/2014/main" id="{63BDBA14-A149-ECB3-80FD-FC0F73D60E89}"/>
              </a:ext>
            </a:extLst>
          </p:cNvPr>
          <p:cNvPicPr>
            <a:picLocks noChangeAspect="1"/>
          </p:cNvPicPr>
          <p:nvPr/>
        </p:nvPicPr>
        <p:blipFill>
          <a:blip r:embed="rId3"/>
          <a:stretch>
            <a:fillRect/>
          </a:stretch>
        </p:blipFill>
        <p:spPr>
          <a:xfrm>
            <a:off x="7693282" y="1196272"/>
            <a:ext cx="4070765" cy="2713843"/>
          </a:xfrm>
          <a:prstGeom prst="rect">
            <a:avLst/>
          </a:prstGeom>
        </p:spPr>
      </p:pic>
    </p:spTree>
    <p:extLst>
      <p:ext uri="{BB962C8B-B14F-4D97-AF65-F5344CB8AC3E}">
        <p14:creationId xmlns:p14="http://schemas.microsoft.com/office/powerpoint/2010/main" val="1452644103"/>
      </p:ext>
    </p:extLst>
  </p:cSld>
  <p:clrMapOvr>
    <a:masterClrMapping/>
  </p:clrMapOvr>
  <mc:AlternateContent xmlns:mc="http://schemas.openxmlformats.org/markup-compatibility/2006">
    <mc:Choice xmlns:p14="http://schemas.microsoft.com/office/powerpoint/2010/main" Requires="p14">
      <p:transition spd="slow" p14:dur="3400" advClick="0" advTm="20000">
        <p14:reveal/>
      </p:transition>
    </mc:Choice>
    <mc:Fallback>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70DA3-8D87-5CE6-732E-BE2F4FEB55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1CB137-156B-8E59-13B4-B0C320CEB390}"/>
              </a:ext>
            </a:extLst>
          </p:cNvPr>
          <p:cNvSpPr>
            <a:spLocks noGrp="1"/>
          </p:cNvSpPr>
          <p:nvPr>
            <p:ph type="title"/>
          </p:nvPr>
        </p:nvSpPr>
        <p:spPr/>
        <p:txBody>
          <a:bodyPr/>
          <a:lstStyle/>
          <a:p>
            <a:r>
              <a:rPr lang="sr-Cyrl-RS" dirty="0">
                <a:solidFill>
                  <a:srgbClr val="C00000"/>
                </a:solidFill>
              </a:rPr>
              <a:t>КАКО ДА СПРЕЧИМО ПАДОВЕ? </a:t>
            </a:r>
            <a:endParaRPr lang="sr-Latn-RS" dirty="0">
              <a:solidFill>
                <a:srgbClr val="C00000"/>
              </a:solidFill>
            </a:endParaRPr>
          </a:p>
        </p:txBody>
      </p:sp>
      <p:sp>
        <p:nvSpPr>
          <p:cNvPr id="3" name="Content Placeholder 2">
            <a:extLst>
              <a:ext uri="{FF2B5EF4-FFF2-40B4-BE49-F238E27FC236}">
                <a16:creationId xmlns:a16="http://schemas.microsoft.com/office/drawing/2014/main" id="{614CDD27-4590-8B92-7A0C-717CB6B84C58}"/>
              </a:ext>
            </a:extLst>
          </p:cNvPr>
          <p:cNvSpPr>
            <a:spLocks noGrp="1"/>
          </p:cNvSpPr>
          <p:nvPr>
            <p:ph idx="1"/>
          </p:nvPr>
        </p:nvSpPr>
        <p:spPr>
          <a:xfrm>
            <a:off x="677334" y="1520043"/>
            <a:ext cx="7089128" cy="5047012"/>
          </a:xfrm>
        </p:spPr>
        <p:txBody>
          <a:bodyPr>
            <a:normAutofit/>
          </a:bodyPr>
          <a:lstStyle/>
          <a:p>
            <a:pPr marL="0" indent="0">
              <a:buNone/>
            </a:pPr>
            <a:r>
              <a:rPr lang="ru-RU" sz="2400" b="1" dirty="0">
                <a:solidFill>
                  <a:srgbClr val="002060"/>
                </a:solidFill>
              </a:rPr>
              <a:t>КРЕТАЊЕ  У СПОЉАШЊЕМ ОКРУЖЕЊУ:</a:t>
            </a:r>
          </a:p>
          <a:p>
            <a:r>
              <a:rPr lang="ru-RU" sz="2400" dirty="0"/>
              <a:t>Приликом кретања напољу  избегавати неравне и клизаве површине, користити пешачке прелазе и добро осветљене стазе.</a:t>
            </a:r>
          </a:p>
          <a:p>
            <a:r>
              <a:rPr lang="ru-RU" sz="2400" dirty="0"/>
              <a:t>У зимским условима, коришћење обуће са улошцима против клизања или помагала за стабилност</a:t>
            </a:r>
          </a:p>
          <a:p>
            <a:r>
              <a:rPr lang="ru-RU" sz="2400" dirty="0"/>
              <a:t>Посебно угрожена лица- по  могућности, кретање у пратњи члана породице или пријатеља, нарочито у условима смањене видљивости или на неповољном терену.</a:t>
            </a:r>
          </a:p>
          <a:p>
            <a:endParaRPr lang="sr-Latn-RS" dirty="0"/>
          </a:p>
        </p:txBody>
      </p:sp>
      <p:pic>
        <p:nvPicPr>
          <p:cNvPr id="4" name="Picture 3">
            <a:extLst>
              <a:ext uri="{FF2B5EF4-FFF2-40B4-BE49-F238E27FC236}">
                <a16:creationId xmlns:a16="http://schemas.microsoft.com/office/drawing/2014/main" id="{6CF946F0-6631-2577-15CF-C737380E0846}"/>
              </a:ext>
            </a:extLst>
          </p:cNvPr>
          <p:cNvPicPr>
            <a:picLocks noChangeAspect="1"/>
          </p:cNvPicPr>
          <p:nvPr/>
        </p:nvPicPr>
        <p:blipFill>
          <a:blip r:embed="rId3"/>
          <a:stretch>
            <a:fillRect/>
          </a:stretch>
        </p:blipFill>
        <p:spPr>
          <a:xfrm>
            <a:off x="8198994" y="1618673"/>
            <a:ext cx="2595675" cy="3897530"/>
          </a:xfrm>
          <a:prstGeom prst="rect">
            <a:avLst/>
          </a:prstGeom>
        </p:spPr>
      </p:pic>
    </p:spTree>
    <p:extLst>
      <p:ext uri="{BB962C8B-B14F-4D97-AF65-F5344CB8AC3E}">
        <p14:creationId xmlns:p14="http://schemas.microsoft.com/office/powerpoint/2010/main" val="1573397702"/>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A1D0D-E1ED-6F8A-603C-B66BF6F01A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7987D6-A98D-9CB4-AA68-0B44B6AC2AE5}"/>
              </a:ext>
            </a:extLst>
          </p:cNvPr>
          <p:cNvSpPr>
            <a:spLocks noGrp="1"/>
          </p:cNvSpPr>
          <p:nvPr>
            <p:ph type="title"/>
          </p:nvPr>
        </p:nvSpPr>
        <p:spPr>
          <a:xfrm>
            <a:off x="290725" y="435436"/>
            <a:ext cx="8596668" cy="1320800"/>
          </a:xfrm>
        </p:spPr>
        <p:txBody>
          <a:bodyPr/>
          <a:lstStyle/>
          <a:p>
            <a:r>
              <a:rPr lang="sr-Cyrl-RS" dirty="0">
                <a:solidFill>
                  <a:srgbClr val="C00000"/>
                </a:solidFill>
              </a:rPr>
              <a:t>КАКО ДА СПРЕЧИМО ПАДОВЕ? </a:t>
            </a:r>
            <a:endParaRPr lang="sr-Latn-RS" dirty="0">
              <a:solidFill>
                <a:srgbClr val="C00000"/>
              </a:solidFill>
            </a:endParaRPr>
          </a:p>
        </p:txBody>
      </p:sp>
      <p:sp>
        <p:nvSpPr>
          <p:cNvPr id="3" name="Content Placeholder 2">
            <a:extLst>
              <a:ext uri="{FF2B5EF4-FFF2-40B4-BE49-F238E27FC236}">
                <a16:creationId xmlns:a16="http://schemas.microsoft.com/office/drawing/2014/main" id="{58388E96-317E-3FBB-F549-F2E8499D0E5E}"/>
              </a:ext>
            </a:extLst>
          </p:cNvPr>
          <p:cNvSpPr>
            <a:spLocks noGrp="1"/>
          </p:cNvSpPr>
          <p:nvPr>
            <p:ph idx="1"/>
          </p:nvPr>
        </p:nvSpPr>
        <p:spPr>
          <a:xfrm>
            <a:off x="486888" y="1318161"/>
            <a:ext cx="6899564" cy="5248894"/>
          </a:xfrm>
        </p:spPr>
        <p:txBody>
          <a:bodyPr>
            <a:normAutofit/>
          </a:bodyPr>
          <a:lstStyle/>
          <a:p>
            <a:pPr marL="0" indent="0">
              <a:buNone/>
            </a:pPr>
            <a:r>
              <a:rPr lang="ru-RU" sz="2000" b="1" dirty="0">
                <a:solidFill>
                  <a:schemeClr val="accent2">
                    <a:lumMod val="75000"/>
                  </a:schemeClr>
                </a:solidFill>
              </a:rPr>
              <a:t>ПРИЛАГОЂАВАЊЕ ДОМА:</a:t>
            </a:r>
          </a:p>
          <a:p>
            <a:r>
              <a:rPr lang="ru-RU" sz="2000" dirty="0"/>
              <a:t>Уклањање препрека као што су нестабилни теписи, каблови и непотребан намештај.</a:t>
            </a:r>
          </a:p>
          <a:p>
            <a:r>
              <a:rPr lang="ru-RU" sz="2000" dirty="0"/>
              <a:t>Обезбеђивање доброг осветљења у свим просторијама и ходницима, као и ноћних лампи.</a:t>
            </a:r>
          </a:p>
          <a:p>
            <a:r>
              <a:rPr lang="ru-RU" sz="2000" dirty="0"/>
              <a:t>Постављање рукохвата у купатилима, поред WC шоље и у близини каде или туш кабине, на степеништима. </a:t>
            </a:r>
          </a:p>
          <a:p>
            <a:r>
              <a:rPr lang="ru-RU" sz="2000" dirty="0"/>
              <a:t>Коришћење неклизајућих простирки у купатилу и кухињи. </a:t>
            </a:r>
          </a:p>
          <a:p>
            <a:r>
              <a:rPr lang="ru-RU" sz="2000" dirty="0"/>
              <a:t>Постављање стабилних седишта за туширање по потреби.</a:t>
            </a:r>
          </a:p>
          <a:p>
            <a:r>
              <a:rPr lang="ru-RU" sz="2000" dirty="0"/>
              <a:t>Примена помагала за кретање (штапови, ходалице) – у складу са саветом здравственог радника.</a:t>
            </a:r>
            <a:endParaRPr lang="sr-Latn-RS" sz="2000" dirty="0"/>
          </a:p>
        </p:txBody>
      </p:sp>
      <p:pic>
        <p:nvPicPr>
          <p:cNvPr id="4" name="Picture 3">
            <a:extLst>
              <a:ext uri="{FF2B5EF4-FFF2-40B4-BE49-F238E27FC236}">
                <a16:creationId xmlns:a16="http://schemas.microsoft.com/office/drawing/2014/main" id="{E6205F28-2A58-49D1-F5F2-DBF59BB7948D}"/>
              </a:ext>
            </a:extLst>
          </p:cNvPr>
          <p:cNvPicPr>
            <a:picLocks noChangeAspect="1"/>
          </p:cNvPicPr>
          <p:nvPr/>
        </p:nvPicPr>
        <p:blipFill>
          <a:blip r:embed="rId3"/>
          <a:stretch>
            <a:fillRect/>
          </a:stretch>
        </p:blipFill>
        <p:spPr>
          <a:xfrm>
            <a:off x="7017449" y="2113809"/>
            <a:ext cx="4957840" cy="2811146"/>
          </a:xfrm>
          <a:prstGeom prst="rect">
            <a:avLst/>
          </a:prstGeom>
        </p:spPr>
      </p:pic>
    </p:spTree>
    <p:extLst>
      <p:ext uri="{BB962C8B-B14F-4D97-AF65-F5344CB8AC3E}">
        <p14:creationId xmlns:p14="http://schemas.microsoft.com/office/powerpoint/2010/main" val="2735509498"/>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155</TotalTime>
  <Words>3176</Words>
  <Application>Microsoft Office PowerPoint</Application>
  <PresentationFormat>Widescreen</PresentationFormat>
  <Paragraphs>280</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Arial</vt:lpstr>
      <vt:lpstr>Merriweather</vt:lpstr>
      <vt:lpstr>Open Sans</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КАКО ДА СПРЕЧИМО ПАДОВЕ? </vt:lpstr>
      <vt:lpstr>КАКО ДА СПРЕЧИМО ПАДОВЕ? </vt:lpstr>
      <vt:lpstr>КАКО ДА СПРЕЧИМО ПАДОВЕ? </vt:lpstr>
      <vt:lpstr>КАКО ДА СПРЕЧИМО ПАДОВЕ?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Marija Markovic</dc:creator>
  <cp:lastModifiedBy>Marija Markovic</cp:lastModifiedBy>
  <cp:revision>1</cp:revision>
  <dcterms:created xsi:type="dcterms:W3CDTF">2024-04-29T11:03:31Z</dcterms:created>
  <dcterms:modified xsi:type="dcterms:W3CDTF">2025-09-19T11:52:52Z</dcterms:modified>
</cp:coreProperties>
</file>