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6" r:id="rId2"/>
    <p:sldId id="299" r:id="rId3"/>
    <p:sldId id="265" r:id="rId4"/>
    <p:sldId id="318" r:id="rId5"/>
    <p:sldId id="310" r:id="rId6"/>
    <p:sldId id="360" r:id="rId7"/>
    <p:sldId id="337" r:id="rId8"/>
    <p:sldId id="361" r:id="rId9"/>
    <p:sldId id="261" r:id="rId10"/>
    <p:sldId id="263" r:id="rId11"/>
    <p:sldId id="317" r:id="rId12"/>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a Markovic" userId="eede1524-b2d5-4f30-b4f0-aed00750f43d" providerId="ADAL" clId="{374D6DD6-DD03-466F-97D3-EA86505269CA}"/>
    <pc:docChg chg="undo redo custSel addSld delSld modSld addMainMaster delMainMaster modMainMaster modShowInfo">
      <pc:chgData name="Marija Markovic" userId="eede1524-b2d5-4f30-b4f0-aed00750f43d" providerId="ADAL" clId="{374D6DD6-DD03-466F-97D3-EA86505269CA}" dt="2024-04-29T11:33:56.572" v="210"/>
      <pc:docMkLst>
        <pc:docMk/>
      </pc:docMkLst>
      <pc:sldChg chg="del">
        <pc:chgData name="Marija Markovic" userId="eede1524-b2d5-4f30-b4f0-aed00750f43d" providerId="ADAL" clId="{374D6DD6-DD03-466F-97D3-EA86505269CA}" dt="2024-04-29T11:07:39.262" v="22" actId="2696"/>
        <pc:sldMkLst>
          <pc:docMk/>
          <pc:sldMk cId="982052647" sldId="256"/>
        </pc:sldMkLst>
      </pc:sldChg>
      <pc:sldChg chg="modSp mod modTransition modAnim">
        <pc:chgData name="Marija Markovic" userId="eede1524-b2d5-4f30-b4f0-aed00750f43d" providerId="ADAL" clId="{374D6DD6-DD03-466F-97D3-EA86505269CA}" dt="2024-04-29T11:33:45.405" v="209"/>
        <pc:sldMkLst>
          <pc:docMk/>
          <pc:sldMk cId="1825700007" sldId="261"/>
        </pc:sldMkLst>
      </pc:sldChg>
      <pc:sldChg chg="modSp mod modTransition">
        <pc:chgData name="Marija Markovic" userId="eede1524-b2d5-4f30-b4f0-aed00750f43d" providerId="ADAL" clId="{374D6DD6-DD03-466F-97D3-EA86505269CA}" dt="2024-04-29T11:33:56.572" v="210"/>
        <pc:sldMkLst>
          <pc:docMk/>
          <pc:sldMk cId="926939545" sldId="263"/>
        </pc:sldMkLst>
      </pc:sldChg>
      <pc:sldChg chg="modSp mod modTransition modClrScheme modAnim chgLayout">
        <pc:chgData name="Marija Markovic" userId="eede1524-b2d5-4f30-b4f0-aed00750f43d" providerId="ADAL" clId="{374D6DD6-DD03-466F-97D3-EA86505269CA}" dt="2024-04-29T11:21:50.531" v="176"/>
        <pc:sldMkLst>
          <pc:docMk/>
          <pc:sldMk cId="794363501" sldId="265"/>
        </pc:sldMkLst>
      </pc:sldChg>
      <pc:sldChg chg="modSp mod modTransition setBg">
        <pc:chgData name="Marija Markovic" userId="eede1524-b2d5-4f30-b4f0-aed00750f43d" providerId="ADAL" clId="{374D6DD6-DD03-466F-97D3-EA86505269CA}" dt="2024-04-29T11:20:50.201" v="165"/>
        <pc:sldMkLst>
          <pc:docMk/>
          <pc:sldMk cId="1507836459" sldId="299"/>
        </pc:sldMkLst>
      </pc:sldChg>
      <pc:sldChg chg="modSp mod modTransition modClrScheme modAnim chgLayout">
        <pc:chgData name="Marija Markovic" userId="eede1524-b2d5-4f30-b4f0-aed00750f43d" providerId="ADAL" clId="{374D6DD6-DD03-466F-97D3-EA86505269CA}" dt="2024-04-29T11:33:25.556" v="207"/>
        <pc:sldMkLst>
          <pc:docMk/>
          <pc:sldMk cId="4236753820" sldId="310"/>
        </pc:sldMkLst>
      </pc:sldChg>
      <pc:sldChg chg="modSp mod modTransition">
        <pc:chgData name="Marija Markovic" userId="eede1524-b2d5-4f30-b4f0-aed00750f43d" providerId="ADAL" clId="{374D6DD6-DD03-466F-97D3-EA86505269CA}" dt="2024-04-29T11:20:50.201" v="165"/>
        <pc:sldMkLst>
          <pc:docMk/>
          <pc:sldMk cId="2445457049" sldId="316"/>
        </pc:sldMkLst>
      </pc:sldChg>
      <pc:sldChg chg="modTransition">
        <pc:chgData name="Marija Markovic" userId="eede1524-b2d5-4f30-b4f0-aed00750f43d" providerId="ADAL" clId="{374D6DD6-DD03-466F-97D3-EA86505269CA}" dt="2024-04-29T11:29:49.471" v="203"/>
        <pc:sldMkLst>
          <pc:docMk/>
          <pc:sldMk cId="3136853492" sldId="317"/>
        </pc:sldMkLst>
      </pc:sldChg>
      <pc:sldChg chg="modSp mod modTransition modAnim">
        <pc:chgData name="Marija Markovic" userId="eede1524-b2d5-4f30-b4f0-aed00750f43d" providerId="ADAL" clId="{374D6DD6-DD03-466F-97D3-EA86505269CA}" dt="2024-04-29T11:33:13.195" v="205"/>
        <pc:sldMkLst>
          <pc:docMk/>
          <pc:sldMk cId="1923456102" sldId="318"/>
        </pc:sldMkLst>
      </pc:sldChg>
      <pc:sldChg chg="new del">
        <pc:chgData name="Marija Markovic" userId="eede1524-b2d5-4f30-b4f0-aed00750f43d" providerId="ADAL" clId="{374D6DD6-DD03-466F-97D3-EA86505269CA}" dt="2024-04-29T11:15:51.967" v="92" actId="2696"/>
        <pc:sldMkLst>
          <pc:docMk/>
          <pc:sldMk cId="3014647458" sldId="319"/>
        </pc:sldMkLst>
      </pc:sldChg>
      <pc:sldChg chg="modSp add mod modTransition modAnim">
        <pc:chgData name="Marija Markovic" userId="eede1524-b2d5-4f30-b4f0-aed00750f43d" providerId="ADAL" clId="{374D6DD6-DD03-466F-97D3-EA86505269CA}" dt="2024-04-29T11:33:33.218" v="208"/>
        <pc:sldMkLst>
          <pc:docMk/>
          <pc:sldMk cId="165466678" sldId="360"/>
        </pc:sldMkLst>
      </pc:sldChg>
      <pc:sldMasterChg chg="del delSldLayout">
        <pc:chgData name="Marija Markovic" userId="eede1524-b2d5-4f30-b4f0-aed00750f43d" providerId="ADAL" clId="{374D6DD6-DD03-466F-97D3-EA86505269CA}" dt="2024-04-29T11:07:39.262" v="22" actId="2696"/>
        <pc:sldMasterMkLst>
          <pc:docMk/>
          <pc:sldMasterMk cId="1449242906" sldId="2147483648"/>
        </pc:sldMasterMkLst>
        <pc:sldLayoutChg chg="del">
          <pc:chgData name="Marija Markovic" userId="eede1524-b2d5-4f30-b4f0-aed00750f43d" providerId="ADAL" clId="{374D6DD6-DD03-466F-97D3-EA86505269CA}" dt="2024-04-29T11:07:39.262" v="22" actId="2696"/>
          <pc:sldLayoutMkLst>
            <pc:docMk/>
            <pc:sldMasterMk cId="1449242906" sldId="2147483648"/>
            <pc:sldLayoutMk cId="3244845597" sldId="2147483649"/>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4087480040" sldId="2147483650"/>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2771877186" sldId="2147483651"/>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1861428316" sldId="2147483652"/>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2564211720" sldId="2147483653"/>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271025891" sldId="2147483654"/>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191378516" sldId="2147483655"/>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925995274" sldId="2147483656"/>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3617684324" sldId="2147483657"/>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3590021566" sldId="2147483658"/>
          </pc:sldLayoutMkLst>
        </pc:sldLayoutChg>
        <pc:sldLayoutChg chg="del">
          <pc:chgData name="Marija Markovic" userId="eede1524-b2d5-4f30-b4f0-aed00750f43d" providerId="ADAL" clId="{374D6DD6-DD03-466F-97D3-EA86505269CA}" dt="2024-04-29T11:07:39.262" v="22" actId="2696"/>
          <pc:sldLayoutMkLst>
            <pc:docMk/>
            <pc:sldMasterMk cId="1449242906" sldId="2147483648"/>
            <pc:sldLayoutMk cId="1871763055" sldId="2147483659"/>
          </pc:sldLayoutMkLst>
        </pc:sldLayoutChg>
      </pc:sldMasterChg>
      <pc:sldMasterChg chg="modTransition modSldLayout">
        <pc:chgData name="Marija Markovic" userId="eede1524-b2d5-4f30-b4f0-aed00750f43d" providerId="ADAL" clId="{374D6DD6-DD03-466F-97D3-EA86505269CA}" dt="2024-04-29T11:20:50.201" v="165"/>
        <pc:sldMasterMkLst>
          <pc:docMk/>
          <pc:sldMasterMk cId="2472406414" sldId="2147483660"/>
        </pc:sldMasterMkLst>
        <pc:sldLayoutChg chg="modTransition">
          <pc:chgData name="Marija Markovic" userId="eede1524-b2d5-4f30-b4f0-aed00750f43d" providerId="ADAL" clId="{374D6DD6-DD03-466F-97D3-EA86505269CA}" dt="2024-04-29T11:20:50.201" v="165"/>
          <pc:sldLayoutMkLst>
            <pc:docMk/>
            <pc:sldMasterMk cId="2472406414" sldId="2147483660"/>
            <pc:sldLayoutMk cId="3062028002" sldId="2147483661"/>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1251638001" sldId="2147483662"/>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753150822" sldId="2147483663"/>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3041210869" sldId="2147483664"/>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3185177809" sldId="2147483665"/>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397686528" sldId="2147483666"/>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3140952864" sldId="2147483667"/>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3844874893" sldId="2147483668"/>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407993179" sldId="2147483669"/>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513729094" sldId="2147483670"/>
          </pc:sldLayoutMkLst>
        </pc:sldLayoutChg>
        <pc:sldLayoutChg chg="modTransition">
          <pc:chgData name="Marija Markovic" userId="eede1524-b2d5-4f30-b4f0-aed00750f43d" providerId="ADAL" clId="{374D6DD6-DD03-466F-97D3-EA86505269CA}" dt="2024-04-29T11:20:50.201" v="165"/>
          <pc:sldLayoutMkLst>
            <pc:docMk/>
            <pc:sldMasterMk cId="2472406414" sldId="2147483660"/>
            <pc:sldLayoutMk cId="2251294334" sldId="2147483671"/>
          </pc:sldLayoutMkLst>
        </pc:sldLayoutChg>
      </pc:sldMasterChg>
      <pc:sldMasterChg chg="add del addSldLayout delSldLayout">
        <pc:chgData name="Marija Markovic" userId="eede1524-b2d5-4f30-b4f0-aed00750f43d" providerId="ADAL" clId="{374D6DD6-DD03-466F-97D3-EA86505269CA}" dt="2024-04-29T11:07:28.236" v="21" actId="700"/>
        <pc:sldMasterMkLst>
          <pc:docMk/>
          <pc:sldMasterMk cId="1886865419" sldId="2147483672"/>
        </pc:sldMasterMkLst>
        <pc:sldLayoutChg chg="add del">
          <pc:chgData name="Marija Markovic" userId="eede1524-b2d5-4f30-b4f0-aed00750f43d" providerId="ADAL" clId="{374D6DD6-DD03-466F-97D3-EA86505269CA}" dt="2024-04-29T11:07:28.236" v="21" actId="700"/>
          <pc:sldLayoutMkLst>
            <pc:docMk/>
            <pc:sldMasterMk cId="1886865419" sldId="2147483672"/>
            <pc:sldLayoutMk cId="1175807424" sldId="2147483673"/>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1427444899" sldId="2147483674"/>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1276856823" sldId="2147483675"/>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1444608757" sldId="2147483676"/>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602793504" sldId="2147483677"/>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4023156624" sldId="2147483678"/>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986777027" sldId="2147483679"/>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761951998" sldId="2147483680"/>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3695587015" sldId="2147483681"/>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4001613187" sldId="2147483682"/>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168773305" sldId="2147483683"/>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543836329" sldId="2147483684"/>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1115768698" sldId="2147483685"/>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448415064" sldId="2147483686"/>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3866327305" sldId="2147483687"/>
          </pc:sldLayoutMkLst>
        </pc:sldLayoutChg>
        <pc:sldLayoutChg chg="add del">
          <pc:chgData name="Marija Markovic" userId="eede1524-b2d5-4f30-b4f0-aed00750f43d" providerId="ADAL" clId="{374D6DD6-DD03-466F-97D3-EA86505269CA}" dt="2024-04-29T11:07:28.236" v="21" actId="700"/>
          <pc:sldLayoutMkLst>
            <pc:docMk/>
            <pc:sldMasterMk cId="1886865419" sldId="2147483672"/>
            <pc:sldLayoutMk cId="2948481023" sldId="2147483688"/>
          </pc:sldLayoutMkLst>
        </pc:sldLayoutChg>
      </pc:sldMasterChg>
      <pc:sldMasterChg chg="modTransition modSldLayout">
        <pc:chgData name="Marija Markovic" userId="eede1524-b2d5-4f30-b4f0-aed00750f43d" providerId="ADAL" clId="{374D6DD6-DD03-466F-97D3-EA86505269CA}" dt="2024-04-29T11:20:50.201" v="165"/>
        <pc:sldMasterMkLst>
          <pc:docMk/>
          <pc:sldMasterMk cId="1382453408" sldId="2147483689"/>
        </pc:sldMasterMkLst>
        <pc:sldLayoutChg chg="modTransition">
          <pc:chgData name="Marija Markovic" userId="eede1524-b2d5-4f30-b4f0-aed00750f43d" providerId="ADAL" clId="{374D6DD6-DD03-466F-97D3-EA86505269CA}" dt="2024-04-29T11:20:50.201" v="165"/>
          <pc:sldLayoutMkLst>
            <pc:docMk/>
            <pc:sldMasterMk cId="1382453408" sldId="2147483689"/>
            <pc:sldLayoutMk cId="1750996723" sldId="2147483690"/>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1645627051" sldId="2147483691"/>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2136258633" sldId="2147483692"/>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3271439952" sldId="2147483693"/>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3564377176" sldId="2147483694"/>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973883119" sldId="2147483695"/>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3689201348" sldId="2147483696"/>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740776131" sldId="2147483697"/>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983471139" sldId="2147483698"/>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3140269196" sldId="2147483699"/>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2571580629" sldId="2147483700"/>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2077959761" sldId="2147483701"/>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785187479" sldId="2147483702"/>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71074391" sldId="2147483703"/>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1143686867" sldId="2147483704"/>
          </pc:sldLayoutMkLst>
        </pc:sldLayoutChg>
        <pc:sldLayoutChg chg="modTransition">
          <pc:chgData name="Marija Markovic" userId="eede1524-b2d5-4f30-b4f0-aed00750f43d" providerId="ADAL" clId="{374D6DD6-DD03-466F-97D3-EA86505269CA}" dt="2024-04-29T11:20:50.201" v="165"/>
          <pc:sldLayoutMkLst>
            <pc:docMk/>
            <pc:sldMasterMk cId="1382453408" sldId="2147483689"/>
            <pc:sldLayoutMk cId="1308642369" sldId="2147483705"/>
          </pc:sldLayoutMkLst>
        </pc:sldLayoutChg>
      </pc:sldMasterChg>
    </pc:docChg>
  </pc:docChgLst>
  <pc:docChgLst>
    <pc:chgData name="Jelena Vasojevic" userId="c303f0c5-8aa6-46bc-b2e3-af3eae2370d9" providerId="ADAL" clId="{0753DFEE-3C42-4A87-8202-9B894CBDB1BF}"/>
    <pc:docChg chg="modSld">
      <pc:chgData name="Jelena Vasojevic" userId="c303f0c5-8aa6-46bc-b2e3-af3eae2370d9" providerId="ADAL" clId="{0753DFEE-3C42-4A87-8202-9B894CBDB1BF}" dt="2025-04-29T08:17:41.702" v="4" actId="6549"/>
      <pc:docMkLst>
        <pc:docMk/>
      </pc:docMkLst>
      <pc:sldChg chg="modNotesTx">
        <pc:chgData name="Jelena Vasojevic" userId="c303f0c5-8aa6-46bc-b2e3-af3eae2370d9" providerId="ADAL" clId="{0753DFEE-3C42-4A87-8202-9B894CBDB1BF}" dt="2025-04-29T08:17:17.038" v="0" actId="6549"/>
        <pc:sldMkLst>
          <pc:docMk/>
          <pc:sldMk cId="1507836459" sldId="299"/>
        </pc:sldMkLst>
      </pc:sldChg>
      <pc:sldChg chg="modNotesTx">
        <pc:chgData name="Jelena Vasojevic" userId="c303f0c5-8aa6-46bc-b2e3-af3eae2370d9" providerId="ADAL" clId="{0753DFEE-3C42-4A87-8202-9B894CBDB1BF}" dt="2025-04-29T08:17:41.702" v="4" actId="6549"/>
        <pc:sldMkLst>
          <pc:docMk/>
          <pc:sldMk cId="4236753820" sldId="310"/>
        </pc:sldMkLst>
      </pc:sldChg>
      <pc:sldChg chg="modNotesTx">
        <pc:chgData name="Jelena Vasojevic" userId="c303f0c5-8aa6-46bc-b2e3-af3eae2370d9" providerId="ADAL" clId="{0753DFEE-3C42-4A87-8202-9B894CBDB1BF}" dt="2025-04-29T08:17:25.409" v="1" actId="6549"/>
        <pc:sldMkLst>
          <pc:docMk/>
          <pc:sldMk cId="1923456102" sldId="318"/>
        </pc:sldMkLst>
      </pc:sldChg>
    </pc:docChg>
  </pc:docChgLst>
  <pc:docChgLst>
    <pc:chgData name="Marija Markovic" userId="eede1524-b2d5-4f30-b4f0-aed00750f43d" providerId="ADAL" clId="{EA9F1237-BB9C-454E-A749-66EEADA11418}"/>
    <pc:docChg chg="undo custSel addSld delSld modSld modMainMaster">
      <pc:chgData name="Marija Markovic" userId="eede1524-b2d5-4f30-b4f0-aed00750f43d" providerId="ADAL" clId="{EA9F1237-BB9C-454E-A749-66EEADA11418}" dt="2025-04-22T16:51:23.144" v="271"/>
      <pc:docMkLst>
        <pc:docMk/>
      </pc:docMkLst>
      <pc:sldChg chg="modSp mod">
        <pc:chgData name="Marija Markovic" userId="eede1524-b2d5-4f30-b4f0-aed00750f43d" providerId="ADAL" clId="{EA9F1237-BB9C-454E-A749-66EEADA11418}" dt="2025-04-22T16:31:27.685" v="154" actId="207"/>
        <pc:sldMkLst>
          <pc:docMk/>
          <pc:sldMk cId="1825700007" sldId="261"/>
        </pc:sldMkLst>
        <pc:spChg chg="mod">
          <ac:chgData name="Marija Markovic" userId="eede1524-b2d5-4f30-b4f0-aed00750f43d" providerId="ADAL" clId="{EA9F1237-BB9C-454E-A749-66EEADA11418}" dt="2025-04-22T16:31:08.273" v="152" actId="207"/>
          <ac:spMkLst>
            <pc:docMk/>
            <pc:sldMk cId="1825700007" sldId="261"/>
            <ac:spMk id="5" creationId="{00000000-0000-0000-0000-000000000000}"/>
          </ac:spMkLst>
        </pc:spChg>
        <pc:spChg chg="mod">
          <ac:chgData name="Marija Markovic" userId="eede1524-b2d5-4f30-b4f0-aed00750f43d" providerId="ADAL" clId="{EA9F1237-BB9C-454E-A749-66EEADA11418}" dt="2025-04-22T16:31:18.575" v="153" actId="207"/>
          <ac:spMkLst>
            <pc:docMk/>
            <pc:sldMk cId="1825700007" sldId="261"/>
            <ac:spMk id="7" creationId="{00000000-0000-0000-0000-000000000000}"/>
          </ac:spMkLst>
        </pc:spChg>
        <pc:spChg chg="mod">
          <ac:chgData name="Marija Markovic" userId="eede1524-b2d5-4f30-b4f0-aed00750f43d" providerId="ADAL" clId="{EA9F1237-BB9C-454E-A749-66EEADA11418}" dt="2025-04-22T16:31:27.685" v="154" actId="207"/>
          <ac:spMkLst>
            <pc:docMk/>
            <pc:sldMk cId="1825700007" sldId="261"/>
            <ac:spMk id="8" creationId="{00000000-0000-0000-0000-000000000000}"/>
          </ac:spMkLst>
        </pc:spChg>
      </pc:sldChg>
      <pc:sldChg chg="addSp delSp modSp mod modTransition setBg modClrScheme chgLayout">
        <pc:chgData name="Marija Markovic" userId="eede1524-b2d5-4f30-b4f0-aed00750f43d" providerId="ADAL" clId="{EA9F1237-BB9C-454E-A749-66EEADA11418}" dt="2025-04-22T16:27:49.569" v="147" actId="207"/>
        <pc:sldMkLst>
          <pc:docMk/>
          <pc:sldMk cId="794363501" sldId="265"/>
        </pc:sldMkLst>
        <pc:spChg chg="add del mod">
          <ac:chgData name="Marija Markovic" userId="eede1524-b2d5-4f30-b4f0-aed00750f43d" providerId="ADAL" clId="{EA9F1237-BB9C-454E-A749-66EEADA11418}" dt="2025-04-22T16:27:49.569" v="147" actId="207"/>
          <ac:spMkLst>
            <pc:docMk/>
            <pc:sldMk cId="794363501" sldId="265"/>
            <ac:spMk id="7" creationId="{00000000-0000-0000-0000-000000000000}"/>
          </ac:spMkLst>
        </pc:spChg>
        <pc:spChg chg="mod">
          <ac:chgData name="Marija Markovic" userId="eede1524-b2d5-4f30-b4f0-aed00750f43d" providerId="ADAL" clId="{EA9F1237-BB9C-454E-A749-66EEADA11418}" dt="2025-04-22T16:27:44.708" v="146" actId="207"/>
          <ac:spMkLst>
            <pc:docMk/>
            <pc:sldMk cId="794363501" sldId="265"/>
            <ac:spMk id="8" creationId="{00000000-0000-0000-0000-000000000000}"/>
          </ac:spMkLst>
        </pc:spChg>
        <pc:spChg chg="mod">
          <ac:chgData name="Marija Markovic" userId="eede1524-b2d5-4f30-b4f0-aed00750f43d" providerId="ADAL" clId="{EA9F1237-BB9C-454E-A749-66EEADA11418}" dt="2025-04-22T16:20:54.909" v="109" actId="1076"/>
          <ac:spMkLst>
            <pc:docMk/>
            <pc:sldMk cId="794363501" sldId="265"/>
            <ac:spMk id="9" creationId="{00000000-0000-0000-0000-000000000000}"/>
          </ac:spMkLst>
        </pc:spChg>
        <pc:spChg chg="mod">
          <ac:chgData name="Marija Markovic" userId="eede1524-b2d5-4f30-b4f0-aed00750f43d" providerId="ADAL" clId="{EA9F1237-BB9C-454E-A749-66EEADA11418}" dt="2025-04-22T16:19:38.666" v="98" actId="207"/>
          <ac:spMkLst>
            <pc:docMk/>
            <pc:sldMk cId="794363501" sldId="265"/>
            <ac:spMk id="10" creationId="{00000000-0000-0000-0000-000000000000}"/>
          </ac:spMkLst>
        </pc:spChg>
      </pc:sldChg>
      <pc:sldChg chg="modSp mod modTransition">
        <pc:chgData name="Marija Markovic" userId="eede1524-b2d5-4f30-b4f0-aed00750f43d" providerId="ADAL" clId="{EA9F1237-BB9C-454E-A749-66EEADA11418}" dt="2025-04-22T16:24:02.081" v="125" actId="1076"/>
        <pc:sldMkLst>
          <pc:docMk/>
          <pc:sldMk cId="1507836459" sldId="299"/>
        </pc:sldMkLst>
        <pc:spChg chg="mod">
          <ac:chgData name="Marija Markovic" userId="eede1524-b2d5-4f30-b4f0-aed00750f43d" providerId="ADAL" clId="{EA9F1237-BB9C-454E-A749-66EEADA11418}" dt="2025-04-22T16:17:59.101" v="87" actId="207"/>
          <ac:spMkLst>
            <pc:docMk/>
            <pc:sldMk cId="1507836459" sldId="299"/>
            <ac:spMk id="3" creationId="{02DD1919-DEB0-350F-5801-647258B3187F}"/>
          </ac:spMkLst>
        </pc:spChg>
        <pc:spChg chg="mod">
          <ac:chgData name="Marija Markovic" userId="eede1524-b2d5-4f30-b4f0-aed00750f43d" providerId="ADAL" clId="{EA9F1237-BB9C-454E-A749-66EEADA11418}" dt="2025-04-22T16:18:10.432" v="88" actId="207"/>
          <ac:spMkLst>
            <pc:docMk/>
            <pc:sldMk cId="1507836459" sldId="299"/>
            <ac:spMk id="9" creationId="{00000000-0000-0000-0000-000000000000}"/>
          </ac:spMkLst>
        </pc:spChg>
        <pc:spChg chg="mod">
          <ac:chgData name="Marija Markovic" userId="eede1524-b2d5-4f30-b4f0-aed00750f43d" providerId="ADAL" clId="{EA9F1237-BB9C-454E-A749-66EEADA11418}" dt="2025-04-22T16:18:16.285" v="89" actId="207"/>
          <ac:spMkLst>
            <pc:docMk/>
            <pc:sldMk cId="1507836459" sldId="299"/>
            <ac:spMk id="10" creationId="{00000000-0000-0000-0000-000000000000}"/>
          </ac:spMkLst>
        </pc:spChg>
        <pc:spChg chg="mod">
          <ac:chgData name="Marija Markovic" userId="eede1524-b2d5-4f30-b4f0-aed00750f43d" providerId="ADAL" clId="{EA9F1237-BB9C-454E-A749-66EEADA11418}" dt="2025-04-22T16:24:02.081" v="125" actId="1076"/>
          <ac:spMkLst>
            <pc:docMk/>
            <pc:sldMk cId="1507836459" sldId="299"/>
            <ac:spMk id="15" creationId="{00000000-0000-0000-0000-000000000000}"/>
          </ac:spMkLst>
        </pc:spChg>
        <pc:spChg chg="mod">
          <ac:chgData name="Marija Markovic" userId="eede1524-b2d5-4f30-b4f0-aed00750f43d" providerId="ADAL" clId="{EA9F1237-BB9C-454E-A749-66EEADA11418}" dt="2025-04-22T16:17:48.147" v="85" actId="1076"/>
          <ac:spMkLst>
            <pc:docMk/>
            <pc:sldMk cId="1507836459" sldId="299"/>
            <ac:spMk id="10242" creationId="{00000000-0000-0000-0000-000000000000}"/>
          </ac:spMkLst>
        </pc:spChg>
      </pc:sldChg>
      <pc:sldChg chg="modSp modTransition">
        <pc:chgData name="Marija Markovic" userId="eede1524-b2d5-4f30-b4f0-aed00750f43d" providerId="ADAL" clId="{EA9F1237-BB9C-454E-A749-66EEADA11418}" dt="2025-04-22T16:49:37.621" v="262"/>
        <pc:sldMkLst>
          <pc:docMk/>
          <pc:sldMk cId="4236753820" sldId="310"/>
        </pc:sldMkLst>
        <pc:spChg chg="mod">
          <ac:chgData name="Marija Markovic" userId="eede1524-b2d5-4f30-b4f0-aed00750f43d" providerId="ADAL" clId="{EA9F1237-BB9C-454E-A749-66EEADA11418}" dt="2025-04-22T16:28:10.787" v="148" actId="20577"/>
          <ac:spMkLst>
            <pc:docMk/>
            <pc:sldMk cId="4236753820" sldId="310"/>
            <ac:spMk id="3" creationId="{369603E2-69F0-77FD-3D37-70895EBF6FE1}"/>
          </ac:spMkLst>
        </pc:spChg>
      </pc:sldChg>
      <pc:sldChg chg="addSp delSp modSp mod modTransition delDesignElem">
        <pc:chgData name="Marija Markovic" userId="eede1524-b2d5-4f30-b4f0-aed00750f43d" providerId="ADAL" clId="{EA9F1237-BB9C-454E-A749-66EEADA11418}" dt="2025-04-22T16:33:47.531" v="168"/>
        <pc:sldMkLst>
          <pc:docMk/>
          <pc:sldMk cId="2445457049" sldId="316"/>
        </pc:sldMkLst>
        <pc:spChg chg="mod ord">
          <ac:chgData name="Marija Markovic" userId="eede1524-b2d5-4f30-b4f0-aed00750f43d" providerId="ADAL" clId="{EA9F1237-BB9C-454E-A749-66EEADA11418}" dt="2025-04-22T16:17:21.042" v="80" actId="1076"/>
          <ac:spMkLst>
            <pc:docMk/>
            <pc:sldMk cId="2445457049" sldId="316"/>
            <ac:spMk id="10" creationId="{26E229DC-66B5-2B86-4102-DB69E1675360}"/>
          </ac:spMkLst>
        </pc:spChg>
        <pc:graphicFrameChg chg="add mod modGraphic">
          <ac:chgData name="Marija Markovic" userId="eede1524-b2d5-4f30-b4f0-aed00750f43d" providerId="ADAL" clId="{EA9F1237-BB9C-454E-A749-66EEADA11418}" dt="2025-04-22T16:33:47.531" v="168"/>
          <ac:graphicFrameMkLst>
            <pc:docMk/>
            <pc:sldMk cId="2445457049" sldId="316"/>
            <ac:graphicFrameMk id="13" creationId="{23DEE9B7-38B3-91AB-7C1A-7D9A92725B38}"/>
          </ac:graphicFrameMkLst>
        </pc:graphicFrameChg>
        <pc:picChg chg="add mod">
          <ac:chgData name="Marija Markovic" userId="eede1524-b2d5-4f30-b4f0-aed00750f43d" providerId="ADAL" clId="{EA9F1237-BB9C-454E-A749-66EEADA11418}" dt="2025-04-22T16:27:22.517" v="143" actId="1076"/>
          <ac:picMkLst>
            <pc:docMk/>
            <pc:sldMk cId="2445457049" sldId="316"/>
            <ac:picMk id="2" creationId="{34D03F76-C683-C29E-88B6-2FED1F840A94}"/>
          </ac:picMkLst>
        </pc:picChg>
      </pc:sldChg>
      <pc:sldChg chg="addSp delSp modSp mod setBg setClrOvrMap delDesignElem">
        <pc:chgData name="Marija Markovic" userId="eede1524-b2d5-4f30-b4f0-aed00750f43d" providerId="ADAL" clId="{EA9F1237-BB9C-454E-A749-66EEADA11418}" dt="2025-04-22T16:38:31.189" v="194" actId="20577"/>
        <pc:sldMkLst>
          <pc:docMk/>
          <pc:sldMk cId="3136853492" sldId="317"/>
        </pc:sldMkLst>
        <pc:spChg chg="mod">
          <ac:chgData name="Marija Markovic" userId="eede1524-b2d5-4f30-b4f0-aed00750f43d" providerId="ADAL" clId="{EA9F1237-BB9C-454E-A749-66EEADA11418}" dt="2025-04-22T16:38:31.189" v="194" actId="20577"/>
          <ac:spMkLst>
            <pc:docMk/>
            <pc:sldMk cId="3136853492" sldId="317"/>
            <ac:spMk id="3" creationId="{0E7371A0-BD57-4C96-9525-D1CFA6477C7C}"/>
          </ac:spMkLst>
        </pc:spChg>
        <pc:spChg chg="add">
          <ac:chgData name="Marija Markovic" userId="eede1524-b2d5-4f30-b4f0-aed00750f43d" providerId="ADAL" clId="{EA9F1237-BB9C-454E-A749-66EEADA11418}" dt="2025-04-22T16:25:01.611" v="130" actId="26606"/>
          <ac:spMkLst>
            <pc:docMk/>
            <pc:sldMk cId="3136853492" sldId="317"/>
            <ac:spMk id="32" creationId="{EF2BDF77-362C-43F0-8CBB-A969EC2AE0C4}"/>
          </ac:spMkLst>
        </pc:spChg>
        <pc:spChg chg="add">
          <ac:chgData name="Marija Markovic" userId="eede1524-b2d5-4f30-b4f0-aed00750f43d" providerId="ADAL" clId="{EA9F1237-BB9C-454E-A749-66EEADA11418}" dt="2025-04-22T16:25:01.611" v="130" actId="26606"/>
          <ac:spMkLst>
            <pc:docMk/>
            <pc:sldMk cId="3136853492" sldId="317"/>
            <ac:spMk id="34" creationId="{4BE96B01-3929-432D-B8C2-ADBCB74C2EF4}"/>
          </ac:spMkLst>
        </pc:spChg>
        <pc:spChg chg="add">
          <ac:chgData name="Marija Markovic" userId="eede1524-b2d5-4f30-b4f0-aed00750f43d" providerId="ADAL" clId="{EA9F1237-BB9C-454E-A749-66EEADA11418}" dt="2025-04-22T16:25:01.611" v="130" actId="26606"/>
          <ac:spMkLst>
            <pc:docMk/>
            <pc:sldMk cId="3136853492" sldId="317"/>
            <ac:spMk id="36" creationId="{2A6FCDE6-CDE2-4C51-B18E-A95CFB679714}"/>
          </ac:spMkLst>
        </pc:spChg>
        <pc:spChg chg="add">
          <ac:chgData name="Marija Markovic" userId="eede1524-b2d5-4f30-b4f0-aed00750f43d" providerId="ADAL" clId="{EA9F1237-BB9C-454E-A749-66EEADA11418}" dt="2025-04-22T16:25:01.611" v="130" actId="26606"/>
          <ac:spMkLst>
            <pc:docMk/>
            <pc:sldMk cId="3136853492" sldId="317"/>
            <ac:spMk id="38" creationId="{9D2E8756-2465-473A-BA2A-2DB1D6224745}"/>
          </ac:spMkLst>
        </pc:spChg>
        <pc:spChg chg="add">
          <ac:chgData name="Marija Markovic" userId="eede1524-b2d5-4f30-b4f0-aed00750f43d" providerId="ADAL" clId="{EA9F1237-BB9C-454E-A749-66EEADA11418}" dt="2025-04-22T16:25:01.611" v="130" actId="26606"/>
          <ac:spMkLst>
            <pc:docMk/>
            <pc:sldMk cId="3136853492" sldId="317"/>
            <ac:spMk id="45" creationId="{9179DE42-5613-4B35-A1E6-6CCBAA13C743}"/>
          </ac:spMkLst>
        </pc:spChg>
        <pc:spChg chg="add">
          <ac:chgData name="Marija Markovic" userId="eede1524-b2d5-4f30-b4f0-aed00750f43d" providerId="ADAL" clId="{EA9F1237-BB9C-454E-A749-66EEADA11418}" dt="2025-04-22T16:25:01.611" v="130" actId="26606"/>
          <ac:spMkLst>
            <pc:docMk/>
            <pc:sldMk cId="3136853492" sldId="317"/>
            <ac:spMk id="48" creationId="{52FB45E9-914E-4471-AC87-E475CD51767D}"/>
          </ac:spMkLst>
        </pc:spChg>
        <pc:spChg chg="add">
          <ac:chgData name="Marija Markovic" userId="eede1524-b2d5-4f30-b4f0-aed00750f43d" providerId="ADAL" clId="{EA9F1237-BB9C-454E-A749-66EEADA11418}" dt="2025-04-22T16:25:01.611" v="130" actId="26606"/>
          <ac:spMkLst>
            <pc:docMk/>
            <pc:sldMk cId="3136853492" sldId="317"/>
            <ac:spMk id="49" creationId="{C310626D-5743-49D4-8F7D-88C4F8F05774}"/>
          </ac:spMkLst>
        </pc:spChg>
        <pc:spChg chg="add">
          <ac:chgData name="Marija Markovic" userId="eede1524-b2d5-4f30-b4f0-aed00750f43d" providerId="ADAL" clId="{EA9F1237-BB9C-454E-A749-66EEADA11418}" dt="2025-04-22T16:25:01.611" v="130" actId="26606"/>
          <ac:spMkLst>
            <pc:docMk/>
            <pc:sldMk cId="3136853492" sldId="317"/>
            <ac:spMk id="50" creationId="{3C195FC1-B568-4C72-9902-34CB35DDD7A1}"/>
          </ac:spMkLst>
        </pc:spChg>
        <pc:grpChg chg="add">
          <ac:chgData name="Marija Markovic" userId="eede1524-b2d5-4f30-b4f0-aed00750f43d" providerId="ADAL" clId="{EA9F1237-BB9C-454E-A749-66EEADA11418}" dt="2025-04-22T16:25:01.611" v="130" actId="26606"/>
          <ac:grpSpMkLst>
            <pc:docMk/>
            <pc:sldMk cId="3136853492" sldId="317"/>
            <ac:grpSpMk id="33" creationId="{76582886-877C-4AEC-A77F-8055EB9A0CF9}"/>
          </ac:grpSpMkLst>
        </pc:grpChg>
        <pc:picChg chg="add mod">
          <ac:chgData name="Marija Markovic" userId="eede1524-b2d5-4f30-b4f0-aed00750f43d" providerId="ADAL" clId="{EA9F1237-BB9C-454E-A749-66EEADA11418}" dt="2025-04-22T16:32:12.548" v="159" actId="1076"/>
          <ac:picMkLst>
            <pc:docMk/>
            <pc:sldMk cId="3136853492" sldId="317"/>
            <ac:picMk id="2" creationId="{7C346240-9F2F-5DFB-E918-33A2E4742B2C}"/>
          </ac:picMkLst>
        </pc:picChg>
      </pc:sldChg>
      <pc:sldChg chg="modSp mod modTransition">
        <pc:chgData name="Marija Markovic" userId="eede1524-b2d5-4f30-b4f0-aed00750f43d" providerId="ADAL" clId="{EA9F1237-BB9C-454E-A749-66EEADA11418}" dt="2025-04-22T16:49:29.492" v="261"/>
        <pc:sldMkLst>
          <pc:docMk/>
          <pc:sldMk cId="1923456102" sldId="318"/>
        </pc:sldMkLst>
        <pc:spChg chg="mod">
          <ac:chgData name="Marija Markovic" userId="eede1524-b2d5-4f30-b4f0-aed00750f43d" providerId="ADAL" clId="{EA9F1237-BB9C-454E-A749-66EEADA11418}" dt="2025-04-22T16:33:01.222" v="164" actId="1076"/>
          <ac:spMkLst>
            <pc:docMk/>
            <pc:sldMk cId="1923456102" sldId="318"/>
            <ac:spMk id="7" creationId="{00000000-0000-0000-0000-000000000000}"/>
          </ac:spMkLst>
        </pc:spChg>
        <pc:spChg chg="mod">
          <ac:chgData name="Marija Markovic" userId="eede1524-b2d5-4f30-b4f0-aed00750f43d" providerId="ADAL" clId="{EA9F1237-BB9C-454E-A749-66EEADA11418}" dt="2025-04-22T16:13:24.146" v="20"/>
          <ac:spMkLst>
            <pc:docMk/>
            <pc:sldMk cId="1923456102" sldId="318"/>
            <ac:spMk id="10" creationId="{00000000-0000-0000-0000-000000000000}"/>
          </ac:spMkLst>
        </pc:spChg>
        <pc:spChg chg="mod">
          <ac:chgData name="Marija Markovic" userId="eede1524-b2d5-4f30-b4f0-aed00750f43d" providerId="ADAL" clId="{EA9F1237-BB9C-454E-A749-66EEADA11418}" dt="2025-04-22T16:32:57.380" v="163" actId="1076"/>
          <ac:spMkLst>
            <pc:docMk/>
            <pc:sldMk cId="1923456102" sldId="318"/>
            <ac:spMk id="13314" creationId="{00000000-0000-0000-0000-000000000000}"/>
          </ac:spMkLst>
        </pc:spChg>
        <pc:spChg chg="mod">
          <ac:chgData name="Marija Markovic" userId="eede1524-b2d5-4f30-b4f0-aed00750f43d" providerId="ADAL" clId="{EA9F1237-BB9C-454E-A749-66EEADA11418}" dt="2025-04-22T16:32:51.169" v="162" actId="255"/>
          <ac:spMkLst>
            <pc:docMk/>
            <pc:sldMk cId="1923456102" sldId="318"/>
            <ac:spMk id="13315" creationId="{00000000-0000-0000-0000-000000000000}"/>
          </ac:spMkLst>
        </pc:spChg>
        <pc:picChg chg="mod">
          <ac:chgData name="Marija Markovic" userId="eede1524-b2d5-4f30-b4f0-aed00750f43d" providerId="ADAL" clId="{EA9F1237-BB9C-454E-A749-66EEADA11418}" dt="2025-04-22T16:33:05.735" v="165" actId="1076"/>
          <ac:picMkLst>
            <pc:docMk/>
            <pc:sldMk cId="1923456102" sldId="318"/>
            <ac:picMk id="3" creationId="{00000000-0000-0000-0000-000000000000}"/>
          </ac:picMkLst>
        </pc:picChg>
      </pc:sldChg>
      <pc:sldChg chg="modSp add mod modTransition modAnim">
        <pc:chgData name="Marija Markovic" userId="eede1524-b2d5-4f30-b4f0-aed00750f43d" providerId="ADAL" clId="{EA9F1237-BB9C-454E-A749-66EEADA11418}" dt="2025-04-22T16:50:31.497" v="268"/>
        <pc:sldMkLst>
          <pc:docMk/>
          <pc:sldMk cId="1547068069" sldId="337"/>
        </pc:sldMkLst>
        <pc:spChg chg="mod">
          <ac:chgData name="Marija Markovic" userId="eede1524-b2d5-4f30-b4f0-aed00750f43d" providerId="ADAL" clId="{EA9F1237-BB9C-454E-A749-66EEADA11418}" dt="2025-04-22T16:35:02.772" v="174" actId="207"/>
          <ac:spMkLst>
            <pc:docMk/>
            <pc:sldMk cId="1547068069" sldId="337"/>
            <ac:spMk id="2" creationId="{00000000-0000-0000-0000-000000000000}"/>
          </ac:spMkLst>
        </pc:spChg>
        <pc:spChg chg="mod">
          <ac:chgData name="Marija Markovic" userId="eede1524-b2d5-4f30-b4f0-aed00750f43d" providerId="ADAL" clId="{EA9F1237-BB9C-454E-A749-66EEADA11418}" dt="2025-04-22T16:37:29.069" v="189" actId="207"/>
          <ac:spMkLst>
            <pc:docMk/>
            <pc:sldMk cId="1547068069" sldId="337"/>
            <ac:spMk id="3" creationId="{00000000-0000-0000-0000-000000000000}"/>
          </ac:spMkLst>
        </pc:spChg>
        <pc:spChg chg="mod">
          <ac:chgData name="Marija Markovic" userId="eede1524-b2d5-4f30-b4f0-aed00750f43d" providerId="ADAL" clId="{EA9F1237-BB9C-454E-A749-66EEADA11418}" dt="2025-04-22T16:37:48.267" v="192" actId="113"/>
          <ac:spMkLst>
            <pc:docMk/>
            <pc:sldMk cId="1547068069" sldId="337"/>
            <ac:spMk id="5" creationId="{0B9BC6E8-BEC2-FBAE-28D9-11B98CCD92DA}"/>
          </ac:spMkLst>
        </pc:spChg>
      </pc:sldChg>
      <pc:sldChg chg="modSp mod">
        <pc:chgData name="Marija Markovic" userId="eede1524-b2d5-4f30-b4f0-aed00750f43d" providerId="ADAL" clId="{EA9F1237-BB9C-454E-A749-66EEADA11418}" dt="2025-04-22T16:37:19.142" v="188" actId="207"/>
        <pc:sldMkLst>
          <pc:docMk/>
          <pc:sldMk cId="165466678" sldId="360"/>
        </pc:sldMkLst>
        <pc:spChg chg="mod">
          <ac:chgData name="Marija Markovic" userId="eede1524-b2d5-4f30-b4f0-aed00750f43d" providerId="ADAL" clId="{EA9F1237-BB9C-454E-A749-66EEADA11418}" dt="2025-04-22T16:34:56.408" v="173" actId="207"/>
          <ac:spMkLst>
            <pc:docMk/>
            <pc:sldMk cId="165466678" sldId="360"/>
            <ac:spMk id="2" creationId="{BF7B82E7-BAC1-9876-3A15-5B197D20B42C}"/>
          </ac:spMkLst>
        </pc:spChg>
        <pc:spChg chg="mod">
          <ac:chgData name="Marija Markovic" userId="eede1524-b2d5-4f30-b4f0-aed00750f43d" providerId="ADAL" clId="{EA9F1237-BB9C-454E-A749-66EEADA11418}" dt="2025-04-22T16:37:19.142" v="188" actId="207"/>
          <ac:spMkLst>
            <pc:docMk/>
            <pc:sldMk cId="165466678" sldId="360"/>
            <ac:spMk id="3" creationId="{BA53B3B6-5C66-8BDA-2CBA-0F624630933F}"/>
          </ac:spMkLst>
        </pc:spChg>
        <pc:spChg chg="mod">
          <ac:chgData name="Marija Markovic" userId="eede1524-b2d5-4f30-b4f0-aed00750f43d" providerId="ADAL" clId="{EA9F1237-BB9C-454E-A749-66EEADA11418}" dt="2025-04-22T16:34:46.559" v="172" actId="207"/>
          <ac:spMkLst>
            <pc:docMk/>
            <pc:sldMk cId="165466678" sldId="360"/>
            <ac:spMk id="6" creationId="{77CD4BBC-7000-8307-AF2E-9CD4B1E459C0}"/>
          </ac:spMkLst>
        </pc:spChg>
      </pc:sldChg>
      <pc:sldChg chg="new del">
        <pc:chgData name="Marija Markovic" userId="eede1524-b2d5-4f30-b4f0-aed00750f43d" providerId="ADAL" clId="{EA9F1237-BB9C-454E-A749-66EEADA11418}" dt="2025-04-22T16:28:48.824" v="150" actId="2696"/>
        <pc:sldMkLst>
          <pc:docMk/>
          <pc:sldMk cId="1389604041" sldId="361"/>
        </pc:sldMkLst>
      </pc:sldChg>
      <pc:sldChg chg="addSp modSp new mod modTransition modAnim">
        <pc:chgData name="Marija Markovic" userId="eede1524-b2d5-4f30-b4f0-aed00750f43d" providerId="ADAL" clId="{EA9F1237-BB9C-454E-A749-66EEADA11418}" dt="2025-04-22T16:51:23.144" v="271"/>
        <pc:sldMkLst>
          <pc:docMk/>
          <pc:sldMk cId="2078689934" sldId="361"/>
        </pc:sldMkLst>
        <pc:spChg chg="mod">
          <ac:chgData name="Marija Markovic" userId="eede1524-b2d5-4f30-b4f0-aed00750f43d" providerId="ADAL" clId="{EA9F1237-BB9C-454E-A749-66EEADA11418}" dt="2025-04-22T16:41:58.742" v="203" actId="207"/>
          <ac:spMkLst>
            <pc:docMk/>
            <pc:sldMk cId="2078689934" sldId="361"/>
            <ac:spMk id="2" creationId="{6E9D5E05-634C-7959-1E32-6149B1221B0E}"/>
          </ac:spMkLst>
        </pc:spChg>
        <pc:spChg chg="mod">
          <ac:chgData name="Marija Markovic" userId="eede1524-b2d5-4f30-b4f0-aed00750f43d" providerId="ADAL" clId="{EA9F1237-BB9C-454E-A749-66EEADA11418}" dt="2025-04-22T16:46:16.021" v="260" actId="20577"/>
          <ac:spMkLst>
            <pc:docMk/>
            <pc:sldMk cId="2078689934" sldId="361"/>
            <ac:spMk id="3" creationId="{C1CDDBF9-DBCC-B635-0125-B1EDCF8F0959}"/>
          </ac:spMkLst>
        </pc:spChg>
        <pc:spChg chg="add mod">
          <ac:chgData name="Marija Markovic" userId="eede1524-b2d5-4f30-b4f0-aed00750f43d" providerId="ADAL" clId="{EA9F1237-BB9C-454E-A749-66EEADA11418}" dt="2025-04-22T16:46:06.488" v="259" actId="14100"/>
          <ac:spMkLst>
            <pc:docMk/>
            <pc:sldMk cId="2078689934" sldId="361"/>
            <ac:spMk id="4" creationId="{5F0498C7-5CCD-7813-0F78-89BBE653E44D}"/>
          </ac:spMkLst>
        </pc:spChg>
      </pc:sldChg>
      <pc:sldMasterChg chg="modTransition modSldLayout">
        <pc:chgData name="Marija Markovic" userId="eede1524-b2d5-4f30-b4f0-aed00750f43d" providerId="ADAL" clId="{EA9F1237-BB9C-454E-A749-66EEADA11418}" dt="2025-04-22T16:13:24.146" v="20"/>
        <pc:sldMasterMkLst>
          <pc:docMk/>
          <pc:sldMasterMk cId="3351698043" sldId="2147483706"/>
        </pc:sldMasterMkLst>
        <pc:sldLayoutChg chg="modTransition">
          <pc:chgData name="Marija Markovic" userId="eede1524-b2d5-4f30-b4f0-aed00750f43d" providerId="ADAL" clId="{EA9F1237-BB9C-454E-A749-66EEADA11418}" dt="2025-04-22T16:13:24.146" v="20"/>
          <pc:sldLayoutMkLst>
            <pc:docMk/>
            <pc:sldMasterMk cId="3351698043" sldId="2147483706"/>
            <pc:sldLayoutMk cId="1944152620" sldId="2147483707"/>
          </pc:sldLayoutMkLst>
        </pc:sldLayoutChg>
        <pc:sldLayoutChg chg="addSp modTransition">
          <pc:chgData name="Marija Markovic" userId="eede1524-b2d5-4f30-b4f0-aed00750f43d" providerId="ADAL" clId="{EA9F1237-BB9C-454E-A749-66EEADA11418}" dt="2025-04-22T16:13:24.146" v="20"/>
          <pc:sldLayoutMkLst>
            <pc:docMk/>
            <pc:sldMasterMk cId="3351698043" sldId="2147483706"/>
            <pc:sldLayoutMk cId="1418488888" sldId="2147483708"/>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3669852833" sldId="2147483709"/>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2074320474" sldId="2147483710"/>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1745470611" sldId="2147483711"/>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4043148440" sldId="2147483712"/>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359416035" sldId="2147483713"/>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3413557826" sldId="2147483714"/>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1145270655" sldId="2147483715"/>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3412958708" sldId="2147483721"/>
          </pc:sldLayoutMkLst>
        </pc:sldLayoutChg>
        <pc:sldLayoutChg chg="modTransition">
          <pc:chgData name="Marija Markovic" userId="eede1524-b2d5-4f30-b4f0-aed00750f43d" providerId="ADAL" clId="{EA9F1237-BB9C-454E-A749-66EEADA11418}" dt="2025-04-22T16:13:24.146" v="20"/>
          <pc:sldLayoutMkLst>
            <pc:docMk/>
            <pc:sldMasterMk cId="3351698043" sldId="2147483706"/>
            <pc:sldLayoutMk cId="98078700" sldId="2147483722"/>
          </pc:sldLayoutMkLst>
        </pc:sldLayoutChg>
      </pc:sldMasterChg>
      <pc:sldMasterChg chg="modTransition modSldLayout">
        <pc:chgData name="Marija Markovic" userId="eede1524-b2d5-4f30-b4f0-aed00750f43d" providerId="ADAL" clId="{EA9F1237-BB9C-454E-A749-66EEADA11418}" dt="2025-04-22T16:23:18.973" v="120"/>
        <pc:sldMasterMkLst>
          <pc:docMk/>
          <pc:sldMasterMk cId="1712888856" sldId="2147483723"/>
        </pc:sldMasterMkLst>
        <pc:sldLayoutChg chg="modTransition">
          <pc:chgData name="Marija Markovic" userId="eede1524-b2d5-4f30-b4f0-aed00750f43d" providerId="ADAL" clId="{EA9F1237-BB9C-454E-A749-66EEADA11418}" dt="2025-04-22T16:23:18.973" v="120"/>
          <pc:sldLayoutMkLst>
            <pc:docMk/>
            <pc:sldMasterMk cId="1712888856" sldId="2147483723"/>
            <pc:sldLayoutMk cId="284356871" sldId="2147483724"/>
          </pc:sldLayoutMkLst>
        </pc:sldLayoutChg>
        <pc:sldLayoutChg chg="addSp modTransition">
          <pc:chgData name="Marija Markovic" userId="eede1524-b2d5-4f30-b4f0-aed00750f43d" providerId="ADAL" clId="{EA9F1237-BB9C-454E-A749-66EEADA11418}" dt="2025-04-22T16:23:18.973" v="120"/>
          <pc:sldLayoutMkLst>
            <pc:docMk/>
            <pc:sldMasterMk cId="1712888856" sldId="2147483723"/>
            <pc:sldLayoutMk cId="2238505690" sldId="2147483725"/>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3124570204" sldId="2147483726"/>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3762374477" sldId="2147483727"/>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3123835084" sldId="2147483728"/>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866859182" sldId="2147483729"/>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830896110" sldId="2147483730"/>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3122277261" sldId="2147483731"/>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51684055" sldId="2147483732"/>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2248770362" sldId="2147483738"/>
          </pc:sldLayoutMkLst>
        </pc:sldLayoutChg>
        <pc:sldLayoutChg chg="modTransition">
          <pc:chgData name="Marija Markovic" userId="eede1524-b2d5-4f30-b4f0-aed00750f43d" providerId="ADAL" clId="{EA9F1237-BB9C-454E-A749-66EEADA11418}" dt="2025-04-22T16:23:18.973" v="120"/>
          <pc:sldLayoutMkLst>
            <pc:docMk/>
            <pc:sldMasterMk cId="1712888856" sldId="2147483723"/>
            <pc:sldLayoutMk cId="211306374" sldId="2147483739"/>
          </pc:sldLayoutMkLst>
        </pc:sldLayoutChg>
      </pc:sldMasterChg>
      <pc:sldMasterChg chg="modTransition modSldLayout">
        <pc:chgData name="Marija Markovic" userId="eede1524-b2d5-4f30-b4f0-aed00750f43d" providerId="ADAL" clId="{EA9F1237-BB9C-454E-A749-66EEADA11418}" dt="2025-04-22T16:23:16.762" v="119"/>
        <pc:sldMasterMkLst>
          <pc:docMk/>
          <pc:sldMasterMk cId="2412183643" sldId="2147483740"/>
        </pc:sldMasterMkLst>
        <pc:sldLayoutChg chg="modTransition">
          <pc:chgData name="Marija Markovic" userId="eede1524-b2d5-4f30-b4f0-aed00750f43d" providerId="ADAL" clId="{EA9F1237-BB9C-454E-A749-66EEADA11418}" dt="2025-04-22T16:23:16.762" v="119"/>
          <pc:sldLayoutMkLst>
            <pc:docMk/>
            <pc:sldMasterMk cId="2412183643" sldId="2147483740"/>
            <pc:sldLayoutMk cId="669093739" sldId="2147483741"/>
          </pc:sldLayoutMkLst>
        </pc:sldLayoutChg>
        <pc:sldLayoutChg chg="addSp modTransition">
          <pc:chgData name="Marija Markovic" userId="eede1524-b2d5-4f30-b4f0-aed00750f43d" providerId="ADAL" clId="{EA9F1237-BB9C-454E-A749-66EEADA11418}" dt="2025-04-22T16:23:16.762" v="119"/>
          <pc:sldLayoutMkLst>
            <pc:docMk/>
            <pc:sldMasterMk cId="2412183643" sldId="2147483740"/>
            <pc:sldLayoutMk cId="3820111358" sldId="2147483742"/>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3365332657" sldId="2147483743"/>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3598650733" sldId="2147483744"/>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505809686" sldId="2147483745"/>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1595477095" sldId="2147483746"/>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1239554795" sldId="2147483747"/>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2518973904" sldId="2147483748"/>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3484957405" sldId="2147483749"/>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1067104740" sldId="2147483755"/>
          </pc:sldLayoutMkLst>
        </pc:sldLayoutChg>
        <pc:sldLayoutChg chg="modTransition">
          <pc:chgData name="Marija Markovic" userId="eede1524-b2d5-4f30-b4f0-aed00750f43d" providerId="ADAL" clId="{EA9F1237-BB9C-454E-A749-66EEADA11418}" dt="2025-04-22T16:23:16.762" v="119"/>
          <pc:sldLayoutMkLst>
            <pc:docMk/>
            <pc:sldMasterMk cId="2412183643" sldId="2147483740"/>
            <pc:sldLayoutMk cId="3785402115" sldId="214748375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E7773-B6D8-44D5-88F1-B4C367709C5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31F5816B-99E7-4C7F-9C04-4DEA87C4009B}">
      <dgm:prSet/>
      <dgm:spPr/>
      <dgm:t>
        <a:bodyPr/>
        <a:lstStyle/>
        <a:p>
          <a:pPr algn="ctr"/>
          <a:r>
            <a:rPr lang="sr-Cyrl-RS" b="1" i="0" baseline="0" dirty="0">
              <a:effectLst>
                <a:outerShdw blurRad="38100" dist="38100" dir="2700000" algn="tl">
                  <a:srgbClr val="000000">
                    <a:alpha val="43137"/>
                  </a:srgbClr>
                </a:outerShdw>
              </a:effectLst>
            </a:rPr>
            <a:t>10.МАЈ</a:t>
          </a:r>
          <a:endParaRPr lang="en-US" dirty="0">
            <a:effectLst>
              <a:outerShdw blurRad="38100" dist="38100" dir="2700000" algn="tl">
                <a:srgbClr val="000000">
                  <a:alpha val="43137"/>
                </a:srgbClr>
              </a:outerShdw>
            </a:effectLst>
          </a:endParaRPr>
        </a:p>
      </dgm:t>
    </dgm:pt>
    <dgm:pt modelId="{E13C5932-8807-4E92-B28A-765F98B2EB85}" type="parTrans" cxnId="{C3EB43E0-B933-4A42-B0CF-995E067BFD31}">
      <dgm:prSet/>
      <dgm:spPr/>
      <dgm:t>
        <a:bodyPr/>
        <a:lstStyle/>
        <a:p>
          <a:endParaRPr lang="en-US"/>
        </a:p>
      </dgm:t>
    </dgm:pt>
    <dgm:pt modelId="{CCC2D72C-F439-4578-95A9-6D91CB9C2F20}" type="sibTrans" cxnId="{C3EB43E0-B933-4A42-B0CF-995E067BFD31}">
      <dgm:prSet/>
      <dgm:spPr/>
      <dgm:t>
        <a:bodyPr/>
        <a:lstStyle/>
        <a:p>
          <a:endParaRPr lang="en-US"/>
        </a:p>
      </dgm:t>
    </dgm:pt>
    <dgm:pt modelId="{3535A7D5-E8E4-4C32-9999-D3C1D05F29CF}">
      <dgm:prSet/>
      <dgm:spPr/>
      <dgm:t>
        <a:bodyPr/>
        <a:lstStyle/>
        <a:p>
          <a:pPr algn="ctr"/>
          <a:r>
            <a:rPr lang="sr-Cyrl-RS" b="1" i="0" baseline="0" dirty="0">
              <a:effectLst>
                <a:outerShdw blurRad="38100" dist="38100" dir="2700000" algn="tl">
                  <a:srgbClr val="000000">
                    <a:alpha val="43137"/>
                  </a:srgbClr>
                </a:outerShdw>
              </a:effectLst>
            </a:rPr>
            <a:t>МЕЂУНАРОДНИ ДАН ФИЗИЧКЕ АКТИВНОСТИ</a:t>
          </a:r>
          <a:endParaRPr lang="en-US" dirty="0">
            <a:effectLst>
              <a:outerShdw blurRad="38100" dist="38100" dir="2700000" algn="tl">
                <a:srgbClr val="000000">
                  <a:alpha val="43137"/>
                </a:srgbClr>
              </a:outerShdw>
            </a:effectLst>
          </a:endParaRPr>
        </a:p>
      </dgm:t>
    </dgm:pt>
    <dgm:pt modelId="{9672FBF0-E49D-4593-B7B3-84A77F499212}" type="parTrans" cxnId="{4D1A6BC5-5BE5-4F25-8F30-BFADFFAC756D}">
      <dgm:prSet/>
      <dgm:spPr/>
      <dgm:t>
        <a:bodyPr/>
        <a:lstStyle/>
        <a:p>
          <a:endParaRPr lang="en-US"/>
        </a:p>
      </dgm:t>
    </dgm:pt>
    <dgm:pt modelId="{CFA5C387-EE82-4F35-98EE-4D023F81A429}" type="sibTrans" cxnId="{4D1A6BC5-5BE5-4F25-8F30-BFADFFAC756D}">
      <dgm:prSet/>
      <dgm:spPr/>
      <dgm:t>
        <a:bodyPr/>
        <a:lstStyle/>
        <a:p>
          <a:endParaRPr lang="en-US"/>
        </a:p>
      </dgm:t>
    </dgm:pt>
    <dgm:pt modelId="{35B57FDD-912F-4FF4-8D94-B7BE036D1980}" type="pres">
      <dgm:prSet presAssocID="{0CBE7773-B6D8-44D5-88F1-B4C367709C58}" presName="linear" presStyleCnt="0">
        <dgm:presLayoutVars>
          <dgm:animLvl val="lvl"/>
          <dgm:resizeHandles val="exact"/>
        </dgm:presLayoutVars>
      </dgm:prSet>
      <dgm:spPr/>
    </dgm:pt>
    <dgm:pt modelId="{F807D072-5F45-444C-B4E4-9C5888F5F8E3}" type="pres">
      <dgm:prSet presAssocID="{31F5816B-99E7-4C7F-9C04-4DEA87C4009B}" presName="parentText" presStyleLbl="node1" presStyleIdx="0" presStyleCnt="2" custScaleY="25041" custLinFactNeighborX="-34107" custLinFactNeighborY="28599">
        <dgm:presLayoutVars>
          <dgm:chMax val="0"/>
          <dgm:bulletEnabled val="1"/>
        </dgm:presLayoutVars>
      </dgm:prSet>
      <dgm:spPr/>
    </dgm:pt>
    <dgm:pt modelId="{A8EAF546-69A7-4762-9628-A20D3D49D2A1}" type="pres">
      <dgm:prSet presAssocID="{CCC2D72C-F439-4578-95A9-6D91CB9C2F20}" presName="spacer" presStyleCnt="0"/>
      <dgm:spPr/>
    </dgm:pt>
    <dgm:pt modelId="{065DBE15-B7A0-4386-BFA2-F5B7E13BD505}" type="pres">
      <dgm:prSet presAssocID="{3535A7D5-E8E4-4C32-9999-D3C1D05F29CF}" presName="parentText" presStyleLbl="node1" presStyleIdx="1" presStyleCnt="2" custScaleY="110749" custLinFactNeighborX="-1" custLinFactNeighborY="87809">
        <dgm:presLayoutVars>
          <dgm:chMax val="0"/>
          <dgm:bulletEnabled val="1"/>
        </dgm:presLayoutVars>
      </dgm:prSet>
      <dgm:spPr/>
    </dgm:pt>
  </dgm:ptLst>
  <dgm:cxnLst>
    <dgm:cxn modelId="{FACA26A8-FF3E-4D0F-AC12-187815F8E570}" type="presOf" srcId="{0CBE7773-B6D8-44D5-88F1-B4C367709C58}" destId="{35B57FDD-912F-4FF4-8D94-B7BE036D1980}" srcOrd="0" destOrd="0" presId="urn:microsoft.com/office/officeart/2005/8/layout/vList2"/>
    <dgm:cxn modelId="{E55BEBB4-CB1C-4DF1-BC18-1C6CEA7C826E}" type="presOf" srcId="{31F5816B-99E7-4C7F-9C04-4DEA87C4009B}" destId="{F807D072-5F45-444C-B4E4-9C5888F5F8E3}" srcOrd="0" destOrd="0" presId="urn:microsoft.com/office/officeart/2005/8/layout/vList2"/>
    <dgm:cxn modelId="{4D1A6BC5-5BE5-4F25-8F30-BFADFFAC756D}" srcId="{0CBE7773-B6D8-44D5-88F1-B4C367709C58}" destId="{3535A7D5-E8E4-4C32-9999-D3C1D05F29CF}" srcOrd="1" destOrd="0" parTransId="{9672FBF0-E49D-4593-B7B3-84A77F499212}" sibTransId="{CFA5C387-EE82-4F35-98EE-4D023F81A429}"/>
    <dgm:cxn modelId="{C3EB43E0-B933-4A42-B0CF-995E067BFD31}" srcId="{0CBE7773-B6D8-44D5-88F1-B4C367709C58}" destId="{31F5816B-99E7-4C7F-9C04-4DEA87C4009B}" srcOrd="0" destOrd="0" parTransId="{E13C5932-8807-4E92-B28A-765F98B2EB85}" sibTransId="{CCC2D72C-F439-4578-95A9-6D91CB9C2F20}"/>
    <dgm:cxn modelId="{455BD0E3-A96D-431B-9C0D-97F78A200289}" type="presOf" srcId="{3535A7D5-E8E4-4C32-9999-D3C1D05F29CF}" destId="{065DBE15-B7A0-4386-BFA2-F5B7E13BD505}" srcOrd="0" destOrd="0" presId="urn:microsoft.com/office/officeart/2005/8/layout/vList2"/>
    <dgm:cxn modelId="{53887D5A-C582-49F5-A898-D7120BA58D44}" type="presParOf" srcId="{35B57FDD-912F-4FF4-8D94-B7BE036D1980}" destId="{F807D072-5F45-444C-B4E4-9C5888F5F8E3}" srcOrd="0" destOrd="0" presId="urn:microsoft.com/office/officeart/2005/8/layout/vList2"/>
    <dgm:cxn modelId="{9E4CB9D0-8E57-4DFC-8326-6E036F9A2DB5}" type="presParOf" srcId="{35B57FDD-912F-4FF4-8D94-B7BE036D1980}" destId="{A8EAF546-69A7-4762-9628-A20D3D49D2A1}" srcOrd="1" destOrd="0" presId="urn:microsoft.com/office/officeart/2005/8/layout/vList2"/>
    <dgm:cxn modelId="{333D2CF1-87E4-4698-AC95-53585500E342}" type="presParOf" srcId="{35B57FDD-912F-4FF4-8D94-B7BE036D1980}" destId="{065DBE15-B7A0-4386-BFA2-F5B7E13BD5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7D072-5F45-444C-B4E4-9C5888F5F8E3}">
      <dsp:nvSpPr>
        <dsp:cNvPr id="0" name=""/>
        <dsp:cNvSpPr/>
      </dsp:nvSpPr>
      <dsp:spPr>
        <a:xfrm>
          <a:off x="0" y="271643"/>
          <a:ext cx="6628804" cy="80422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sr-Cyrl-RS" sz="3400" b="1" i="0" kern="1200" baseline="0" dirty="0">
              <a:effectLst>
                <a:outerShdw blurRad="38100" dist="38100" dir="2700000" algn="tl">
                  <a:srgbClr val="000000">
                    <a:alpha val="43137"/>
                  </a:srgbClr>
                </a:outerShdw>
              </a:effectLst>
            </a:rPr>
            <a:t>10.МАЈ</a:t>
          </a:r>
          <a:endParaRPr lang="en-US" sz="3400" kern="1200" dirty="0">
            <a:effectLst>
              <a:outerShdw blurRad="38100" dist="38100" dir="2700000" algn="tl">
                <a:srgbClr val="000000">
                  <a:alpha val="43137"/>
                </a:srgbClr>
              </a:outerShdw>
            </a:effectLst>
          </a:endParaRPr>
        </a:p>
      </dsp:txBody>
      <dsp:txXfrm>
        <a:off x="39259" y="310902"/>
        <a:ext cx="6550286" cy="725711"/>
      </dsp:txXfrm>
    </dsp:sp>
    <dsp:sp modelId="{065DBE15-B7A0-4386-BFA2-F5B7E13BD505}">
      <dsp:nvSpPr>
        <dsp:cNvPr id="0" name=""/>
        <dsp:cNvSpPr/>
      </dsp:nvSpPr>
      <dsp:spPr>
        <a:xfrm>
          <a:off x="0" y="1355572"/>
          <a:ext cx="6628804" cy="3556870"/>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sr-Cyrl-RS" sz="3400" b="1" i="0" kern="1200" baseline="0" dirty="0">
              <a:effectLst>
                <a:outerShdw blurRad="38100" dist="38100" dir="2700000" algn="tl">
                  <a:srgbClr val="000000">
                    <a:alpha val="43137"/>
                  </a:srgbClr>
                </a:outerShdw>
              </a:effectLst>
            </a:rPr>
            <a:t>МЕЂУНАРОДНИ ДАН ФИЗИЧКЕ АКТИВНОСТИ</a:t>
          </a:r>
          <a:endParaRPr lang="en-US" sz="3400" kern="1200" dirty="0">
            <a:effectLst>
              <a:outerShdw blurRad="38100" dist="38100" dir="2700000" algn="tl">
                <a:srgbClr val="000000">
                  <a:alpha val="43137"/>
                </a:srgbClr>
              </a:outerShdw>
            </a:effectLst>
          </a:endParaRPr>
        </a:p>
      </dsp:txBody>
      <dsp:txXfrm>
        <a:off x="173632" y="1529204"/>
        <a:ext cx="6281540" cy="32096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996B-AA26-4E21-9590-59918357D6EF}" type="datetimeFigureOut">
              <a:rPr lang="sr-Latn-RS" smtClean="0"/>
              <a:t>29.04.2025.</a:t>
            </a:fld>
            <a:endParaRPr lang="sr-Latn-R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C702C-348C-45A2-8CD7-8EF2C349BBEA}" type="slidenum">
              <a:rPr lang="sr-Latn-RS" smtClean="0"/>
              <a:t>‹#›</a:t>
            </a:fld>
            <a:endParaRPr lang="sr-Latn-RS"/>
          </a:p>
        </p:txBody>
      </p:sp>
    </p:spTree>
    <p:extLst>
      <p:ext uri="{BB962C8B-B14F-4D97-AF65-F5344CB8AC3E}">
        <p14:creationId xmlns:p14="http://schemas.microsoft.com/office/powerpoint/2010/main" val="240329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8F8B67-3362-471F-9CC5-7DE055081B48}"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181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7EC0BAB-E838-493F-9061-CC1927B6E3A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7010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9D2CD0-77EF-4498-92C4-54C2CFEA04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6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5"/>
          </p:nvPr>
        </p:nvSpPr>
        <p:spPr/>
        <p:txBody>
          <a:bodyPr/>
          <a:lstStyle/>
          <a:p>
            <a:fld id="{03159DAF-FB7C-4623-BC9B-1BD1B16B0C35}" type="slidenum">
              <a:rPr lang="en-US" smtClean="0"/>
              <a:t>6</a:t>
            </a:fld>
            <a:endParaRPr lang="en-US"/>
          </a:p>
        </p:txBody>
      </p:sp>
    </p:spTree>
    <p:extLst>
      <p:ext uri="{BB962C8B-B14F-4D97-AF65-F5344CB8AC3E}">
        <p14:creationId xmlns:p14="http://schemas.microsoft.com/office/powerpoint/2010/main" val="60526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a:t>oznato je da tjelesna aktivnost izravno utječe na naše tjelesno zdravlje i da ima brojne pozitivne učinke na ljudski organizam. No, iako se o njoj rjeđe govori, postoji i psihološka dobrobit koja proizlazi iz sudjelovanja u tjelesnim aktivnostima i to u obliku poboljšanja mentalnog zdravlja: vježbanje podiže raspoloženje, poboljšava naše mentalne sposobnosti i samopoštovanje, te ublažava depresiju, tjeskobu i stres.</a:t>
            </a:r>
          </a:p>
          <a:p>
            <a:endParaRPr lang="sr-Latn-RS" dirty="0"/>
          </a:p>
          <a:p>
            <a:r>
              <a:rPr lang="sr-Latn-RS" dirty="0"/>
              <a:t>Svaki oblik tjelesne aktivnosti, bez obzira na njegovu trajnost i učestalost, ima pozitivan učinak na naše raspoloženje. Isto tako, bez obzira da li je osoba vježbala pola sata ili dva sata, utjecaj tjelovježbe na njeno raspoloženje će biti isti. Drugim riječima, tjelovježba će pojačati pozitivne i smanjiti negativne emocije bez obzira na to koliko dugo vježbamo. Valja naglasiti kako je ovdje riječ o kratkotrajnim posljedicama na naše raspoloženje, te kako bismo postigli dugotrajnije poboljšanje raspoloženja, potrebna je redovita tjelovježba tijekom duljeg vremenskog perioda. Moglo bi se reći da je jednokratna tjelovježba poput jedne doze lijeka kojeg je potrebno koristiti duže da bi on zaista bio učinkovit.</a:t>
            </a:r>
          </a:p>
          <a:p>
            <a:endParaRPr lang="sr-Latn-RS" dirty="0"/>
          </a:p>
          <a:p>
            <a:r>
              <a:rPr lang="sr-Latn-RS" dirty="0"/>
              <a:t>Osim što podiže naše raspoloženje, tjelesna aktivnost doprinosi poboljšanju i održavanju naših mentalnih sposobnosti. Pozitivan učinak može se očekivati već kod prvog kratkotrajnog vježbanja (pr. pola sata trčanja). Valja naglasiti da jednokratno vježbanje donosi kratkoročnu korist poput trenutnog poboljšanja sposobnosti planiranja, organiziranja vremena, usmjeravanja pažnje i radnog pamćenja. Međutim, kako bi nam tjelesna aktivnost donijela dugotrajnu dobit, potrebno je redovito bavljenje tjelovježbom. Redovitim vježbanjem, kod osoba u ranoj i srednjoj odrasloj dobi, usporava se pad mentalnih sposobnosti do kojeg dolazi u starijoj dobi, a uz to se smanjuje i vjerojatnost pojave demencije i obolijevanja od Alzheimerove bolesti.</a:t>
            </a:r>
          </a:p>
          <a:p>
            <a:endParaRPr lang="sr-Latn-RS" dirty="0"/>
          </a:p>
          <a:p>
            <a:endParaRPr lang="sr-Latn-RS" dirty="0"/>
          </a:p>
          <a:p>
            <a:endParaRPr lang="sr-Latn-RS" dirty="0"/>
          </a:p>
          <a:p>
            <a:r>
              <a:rPr lang="sr-Latn-RS" dirty="0"/>
              <a:t>U posljednjih nekoliko godina, brojna istraživanja su nastojala objasniti odnos tjelesne aktivnosti i samopoštovanja. Tako neka od njih pokazuju da redovitim vježbanjem i bavljenjem sportom stvaramo pozitivnu sliku o sebi, odnosno gradimo samopoštovanje. Ovi nalazi posebice vrijede za one pojedince čije je samopoštovanje inače nisko. Također se smatra da aerobne vježbe (npr. hodanje, trčanje, biciklizam, plivanje i sl.) imaju veći utjecaj na samopoštovanje od nekih drugih vrsta aktivnosti.</a:t>
            </a:r>
          </a:p>
          <a:p>
            <a:endParaRPr lang="sr-Latn-RS" dirty="0"/>
          </a:p>
          <a:p>
            <a:r>
              <a:rPr lang="sr-Latn-RS" dirty="0"/>
              <a:t>Najnovija saznanja kažu da je prekomjerni stres jedan od najčešćih uzročnika problema na radnom mjestu, u sportu i u obitelji. Osim toga, stres je uzročnik i mnogih bolesti, od onih najlakših pa do najtežih. Ako stres zaista potiče aktiviranje bolesti, onda treba otkloniti (amortizirati) uzrok pa će posljedice nestati ili biti ublažene. Kako bismo povećali otpornost na stresne događaje, preporuča se sudjelovanje u aerobnim vježbama nekoliko puta tjedno po dvadesetak minuta, tijekom barem dvanaest tjedana.</a:t>
            </a:r>
          </a:p>
          <a:p>
            <a:endParaRPr lang="sr-Latn-RS" dirty="0"/>
          </a:p>
          <a:p>
            <a:r>
              <a:rPr lang="sr-Latn-RS" dirty="0"/>
              <a:t>Osim stresa, depresivni poremećaji također predstavljaju velik problem suvremenog svijeta. Depresija se ubraja ne samo u najranije opisane bolesti u povijesti medicine, nego i u najčešće psihičke poremećaje današnjice. Trenutno je depresija drugi najčešći zdravstveni problem kod žena, a u ukupnoj populaciji je na četvrtom mjestu. Prema procjenama Svjetske zdravstvene organizacije, depresija će do 2020. godine postati drugi svjetski zdravstveni problem, a gledajući samo žensku populaciju, zdravstveni problem broj jedan. Organizirana tjelesna aktivnost može reducirati ne samo depresiju već i tjeskobu. Kako bi se umanjili simptomi depresivnosti, preporuča se bavljenje kombiniranim aerobnim i anaerobnim (vježbanje visokog intenziteta i kratkog trajanja, poput dizanja utega) aktivnostima i to tijekom više tjedana. Važno je naglasiti da se pozitivne posljedice vježbanja javljaju tek nakon nekoliko tjedana, a traju dugo nakon što završimo program tjelovježbe. Za borbu protiv depresije preporuča se fizička aktivnost poput šetnje, trčanja, biciklizma, tenisa, planinarenja i dizanja utega. Za ublažavanje tjeskobe preporuča se bavljenje aerobnim vježbama, a novija istraživanja pokazuju da čak i kratko petominutno vježbanje može imati pozitivan učinak te umanjiti simptome tjeskobe.</a:t>
            </a:r>
          </a:p>
        </p:txBody>
      </p:sp>
      <p:sp>
        <p:nvSpPr>
          <p:cNvPr id="4" name="Slide Number Placeholder 3"/>
          <p:cNvSpPr>
            <a:spLocks noGrp="1"/>
          </p:cNvSpPr>
          <p:nvPr>
            <p:ph type="sldNum" sz="quarter" idx="5"/>
          </p:nvPr>
        </p:nvSpPr>
        <p:spPr/>
        <p:txBody>
          <a:bodyPr/>
          <a:lstStyle/>
          <a:p>
            <a:fld id="{03159DAF-FB7C-4623-BC9B-1BD1B16B0C35}" type="slidenum">
              <a:rPr lang="en-US" smtClean="0"/>
              <a:t>7</a:t>
            </a:fld>
            <a:endParaRPr lang="en-US"/>
          </a:p>
        </p:txBody>
      </p:sp>
    </p:spTree>
    <p:extLst>
      <p:ext uri="{BB962C8B-B14F-4D97-AF65-F5344CB8AC3E}">
        <p14:creationId xmlns:p14="http://schemas.microsoft.com/office/powerpoint/2010/main" val="3776509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0996723"/>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0269196"/>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158062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795976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8518747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07439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143686867"/>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864236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64562705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6258633"/>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271439952"/>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4377176"/>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388311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201348"/>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74077613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4/29/2025</a:t>
            </a:fld>
            <a:endParaRPr lang="en-US" dirty="0"/>
          </a:p>
        </p:txBody>
      </p:sp>
    </p:spTree>
    <p:extLst>
      <p:ext uri="{BB962C8B-B14F-4D97-AF65-F5344CB8AC3E}">
        <p14:creationId xmlns:p14="http://schemas.microsoft.com/office/powerpoint/2010/main" val="98347113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4C98C9-DB78-43FE-83FC-83F388EE717A}" type="datetimeFigureOut">
              <a:rPr lang="en-GB" smtClean="0"/>
              <a:t>29/04/2025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03E730-D0B8-4C5E-A85F-29B1F4932C6C}" type="slidenum">
              <a:rPr lang="en-GB" smtClean="0"/>
              <a:t>‹#›</a:t>
            </a:fld>
            <a:endParaRPr lang="en-GB"/>
          </a:p>
        </p:txBody>
      </p:sp>
    </p:spTree>
    <p:extLst>
      <p:ext uri="{BB962C8B-B14F-4D97-AF65-F5344CB8AC3E}">
        <p14:creationId xmlns:p14="http://schemas.microsoft.com/office/powerpoint/2010/main" val="13824534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6E229DC-66B5-2B86-4102-DB69E1675360}"/>
              </a:ext>
            </a:extLst>
          </p:cNvPr>
          <p:cNvSpPr txBox="1"/>
          <p:nvPr/>
        </p:nvSpPr>
        <p:spPr>
          <a:xfrm rot="2615346">
            <a:off x="-555276" y="2372178"/>
            <a:ext cx="6081666" cy="646331"/>
          </a:xfrm>
          <a:prstGeom prst="rect">
            <a:avLst/>
          </a:prstGeom>
          <a:noFill/>
          <a:ln>
            <a:solidFill>
              <a:schemeClr val="accent2">
                <a:lumMod val="75000"/>
              </a:schemeClr>
            </a:solidFill>
          </a:ln>
        </p:spPr>
        <p:txBody>
          <a:bodyPr wrap="square" rtlCol="0">
            <a:spAutoFit/>
          </a:bodyPr>
          <a:lstStyle/>
          <a:p>
            <a:pPr marL="0" marR="0" lvl="0" indent="0" algn="l" defTabSz="457200" rtl="0" eaLnBrk="1" fontAlgn="auto" latinLnBrk="0" hangingPunct="1">
              <a:spcBef>
                <a:spcPts val="0"/>
              </a:spcBef>
              <a:spcAft>
                <a:spcPts val="600"/>
              </a:spcAft>
              <a:buClrTx/>
              <a:buSzTx/>
              <a:buFontTx/>
              <a:buNone/>
              <a:tabLst/>
              <a:defRPr/>
            </a:pPr>
            <a:r>
              <a:rPr lang="sr-Cyrl-RS" sz="3600" b="1">
                <a:solidFill>
                  <a:schemeClr val="accent2">
                    <a:lumMod val="75000"/>
                  </a:schemeClr>
                </a:solidFill>
                <a:latin typeface="Aptos" panose="02110004020202020204"/>
              </a:rPr>
              <a:t>   </a:t>
            </a:r>
            <a:r>
              <a:rPr kumimoji="0" lang="sr-Cyrl-RS" sz="3600" b="1" i="0" u="none" strike="noStrike" kern="1200" cap="none" spc="0" normalizeH="0" baseline="0" noProof="0">
                <a:ln>
                  <a:noFill/>
                </a:ln>
                <a:solidFill>
                  <a:schemeClr val="accent2">
                    <a:lumMod val="75000"/>
                  </a:schemeClr>
                </a:solidFill>
                <a:effectLst/>
                <a:uLnTx/>
                <a:uFillTx/>
                <a:latin typeface="Aptos" panose="02110004020202020204"/>
                <a:ea typeface="+mn-ea"/>
                <a:cs typeface="+mn-cs"/>
              </a:rPr>
              <a:t>КРЕТАЊЕМ ДО ЗДРАВЉА</a:t>
            </a:r>
            <a:endParaRPr kumimoji="0" lang="sr-Latn-RS" sz="3600" b="1" i="0" u="none" strike="noStrike" kern="1200" cap="none" spc="0" normalizeH="0" baseline="0" noProof="0" dirty="0">
              <a:ln>
                <a:noFill/>
              </a:ln>
              <a:solidFill>
                <a:schemeClr val="accent2">
                  <a:lumMod val="75000"/>
                </a:schemeClr>
              </a:solidFill>
              <a:effectLst/>
              <a:uLnTx/>
              <a:uFillTx/>
              <a:latin typeface="Aptos" panose="02110004020202020204"/>
              <a:ea typeface="+mn-ea"/>
              <a:cs typeface="+mn-cs"/>
            </a:endParaRPr>
          </a:p>
        </p:txBody>
      </p:sp>
      <p:graphicFrame>
        <p:nvGraphicFramePr>
          <p:cNvPr id="13" name="TextBox 7">
            <a:extLst>
              <a:ext uri="{FF2B5EF4-FFF2-40B4-BE49-F238E27FC236}">
                <a16:creationId xmlns:a16="http://schemas.microsoft.com/office/drawing/2014/main" id="{23DEE9B7-38B3-91AB-7C1A-7D9A92725B38}"/>
              </a:ext>
            </a:extLst>
          </p:cNvPr>
          <p:cNvGraphicFramePr/>
          <p:nvPr>
            <p:extLst>
              <p:ext uri="{D42A27DB-BD31-4B8C-83A1-F6EECF244321}">
                <p14:modId xmlns:p14="http://schemas.microsoft.com/office/powerpoint/2010/main" val="267303899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4D03F76-C683-C29E-88B6-2FED1F840A94}"/>
              </a:ext>
            </a:extLst>
          </p:cNvPr>
          <p:cNvPicPr>
            <a:picLocks noChangeAspect="1"/>
          </p:cNvPicPr>
          <p:nvPr/>
        </p:nvPicPr>
        <p:blipFill>
          <a:blip r:embed="rId7"/>
          <a:stretch>
            <a:fillRect/>
          </a:stretch>
        </p:blipFill>
        <p:spPr>
          <a:xfrm>
            <a:off x="493135" y="5802849"/>
            <a:ext cx="1005927" cy="908383"/>
          </a:xfrm>
          <a:prstGeom prst="rect">
            <a:avLst/>
          </a:prstGeom>
        </p:spPr>
      </p:pic>
    </p:spTree>
    <p:extLst>
      <p:ext uri="{BB962C8B-B14F-4D97-AF65-F5344CB8AC3E}">
        <p14:creationId xmlns:p14="http://schemas.microsoft.com/office/powerpoint/2010/main" val="244545704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52479" y="-75781"/>
            <a:ext cx="10721510" cy="1143000"/>
          </a:xfrm>
          <a:prstGeom prst="rect">
            <a:avLst/>
          </a:prstGeom>
          <a:solidFill>
            <a:schemeClr val="bg1"/>
          </a:solidFill>
          <a:effectLst>
            <a:softEdge rad="317500"/>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400" b="1" kern="1200">
                <a:solidFill>
                  <a:schemeClr val="accent6">
                    <a:lumMod val="20000"/>
                    <a:lumOff val="8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Cyrl-RS" sz="3400" b="1" i="0" u="none" strike="noStrike" kern="1200" cap="none" spc="0" normalizeH="0" baseline="0" noProof="0" dirty="0">
                <a:ln>
                  <a:noFill/>
                </a:ln>
                <a:solidFill>
                  <a:srgbClr val="C00000"/>
                </a:solidFill>
                <a:effectLst/>
                <a:uLnTx/>
                <a:uFillTx/>
                <a:latin typeface="Aptos Display" panose="02110004020202020204"/>
                <a:ea typeface="+mj-ea"/>
                <a:cs typeface="+mj-cs"/>
              </a:rPr>
              <a:t>   ПРЕПОРУКЕ ЗА СПЕЦИФИЧНЕ ПОПУЛАЦИОНЕ ГРУПЕ </a:t>
            </a:r>
            <a:endParaRPr kumimoji="0" lang="en-US" sz="3400" b="1" i="0" u="none" strike="noStrike" kern="1200" cap="none" spc="0" normalizeH="0" baseline="0" noProof="0" dirty="0">
              <a:ln>
                <a:noFill/>
              </a:ln>
              <a:solidFill>
                <a:srgbClr val="C00000"/>
              </a:solidFill>
              <a:effectLst/>
              <a:uLnTx/>
              <a:uFillTx/>
              <a:latin typeface="Aptos Display" panose="02110004020202020204"/>
              <a:ea typeface="+mj-ea"/>
              <a:cs typeface="+mj-cs"/>
            </a:endParaRPr>
          </a:p>
        </p:txBody>
      </p:sp>
      <p:sp>
        <p:nvSpPr>
          <p:cNvPr id="5" name="TextBox 4"/>
          <p:cNvSpPr txBox="1"/>
          <p:nvPr/>
        </p:nvSpPr>
        <p:spPr>
          <a:xfrm>
            <a:off x="285226" y="1272829"/>
            <a:ext cx="4129756" cy="2031325"/>
          </a:xfrm>
          <a:prstGeom prst="rect">
            <a:avLst/>
          </a:prstGeom>
          <a:solidFill>
            <a:schemeClr val="accent3">
              <a:lumMod val="20000"/>
              <a:lumOff val="80000"/>
            </a:schemeClr>
          </a:solidFill>
          <a:effectLst>
            <a:softEdge rad="63500"/>
          </a:effectLst>
        </p:spPr>
        <p:txBody>
          <a:bodyPr wrap="square" rtlCol="0">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sr-Cyrl-RS" sz="1800" b="1" i="0" u="none" strike="noStrike" kern="1200" cap="none" spc="0" normalizeH="0" baseline="0" noProof="0" dirty="0">
                <a:ln>
                  <a:noFill/>
                </a:ln>
                <a:solidFill>
                  <a:srgbClr val="C00000"/>
                </a:solidFill>
                <a:effectLst/>
                <a:uLnTx/>
                <a:uFillTx/>
                <a:latin typeface="Aptos" panose="02110004020202020204"/>
                <a:ea typeface="+mn-ea"/>
                <a:cs typeface="+mn-cs"/>
              </a:rPr>
              <a:t>ДЕЦА  млађа од 6 год.</a:t>
            </a:r>
          </a:p>
          <a:p>
            <a:pPr marL="0" marR="0" lvl="0" indent="0" algn="ctr" defTabSz="457200" rtl="0" eaLnBrk="1" fontAlgn="auto" latinLnBrk="0" hangingPunct="1">
              <a:lnSpc>
                <a:spcPct val="100000"/>
              </a:lnSpc>
              <a:spcBef>
                <a:spcPts val="300"/>
              </a:spcBef>
              <a:spcAft>
                <a:spcPts val="0"/>
              </a:spcAft>
              <a:buClrTx/>
              <a:buSzTx/>
              <a:buFontTx/>
              <a:buNone/>
              <a:tabLst/>
              <a:defRPr/>
            </a:pPr>
            <a:endParaRPr kumimoji="0" lang="sr-Cyrl-RS" sz="800" b="1" i="0" u="none" strike="noStrike" kern="1200" cap="none" spc="0" normalizeH="0" baseline="0" noProof="0" dirty="0">
              <a:ln>
                <a:noFill/>
              </a:ln>
              <a:solidFill>
                <a:srgbClr val="C00000"/>
              </a:solidFill>
              <a:effectLst/>
              <a:uLnTx/>
              <a:uFillTx/>
              <a:latin typeface="Aptos" panose="02110004020202020204"/>
              <a:ea typeface="+mn-ea"/>
              <a:cs typeface="+mn-cs"/>
            </a:endParaRP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0-1 год.  више епизода активности у току дана</a:t>
            </a: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1-5 год &gt; 180 мин. физичке активности /дан</a:t>
            </a: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&lt; од 1 сат седења у континуитету </a:t>
            </a: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6" name="TextBox 5"/>
          <p:cNvSpPr txBox="1"/>
          <p:nvPr/>
        </p:nvSpPr>
        <p:spPr>
          <a:xfrm>
            <a:off x="7511421" y="1269885"/>
            <a:ext cx="3702657" cy="1992853"/>
          </a:xfrm>
          <a:prstGeom prst="rect">
            <a:avLst/>
          </a:prstGeom>
          <a:solidFill>
            <a:schemeClr val="accent6">
              <a:lumMod val="20000"/>
              <a:lumOff val="80000"/>
            </a:schemeClr>
          </a:solidFill>
          <a:effectLst>
            <a:softEdge rad="63500"/>
          </a:effectLst>
        </p:spPr>
        <p:txBody>
          <a:bodyPr wrap="square" rtlCol="0">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sr-Cyrl-RS" sz="1800" b="1" i="0" u="none" strike="noStrike" kern="1200" cap="none" spc="0" normalizeH="0" baseline="0" noProof="0" dirty="0">
                <a:ln>
                  <a:noFill/>
                </a:ln>
                <a:solidFill>
                  <a:srgbClr val="C00000"/>
                </a:solidFill>
                <a:effectLst/>
                <a:uLnTx/>
                <a:uFillTx/>
                <a:latin typeface="Aptos" panose="02110004020202020204"/>
                <a:ea typeface="+mn-ea"/>
                <a:cs typeface="+mn-cs"/>
              </a:rPr>
              <a:t>ДЕЦА И МЛАДИ (6-17 год.)</a:t>
            </a:r>
          </a:p>
          <a:p>
            <a:pPr marL="0" marR="0" lvl="0" indent="0" algn="ctr" defTabSz="457200" rtl="0" eaLnBrk="1" fontAlgn="auto" latinLnBrk="0" hangingPunct="1">
              <a:lnSpc>
                <a:spcPct val="100000"/>
              </a:lnSpc>
              <a:spcBef>
                <a:spcPts val="300"/>
              </a:spcBef>
              <a:spcAft>
                <a:spcPts val="0"/>
              </a:spcAft>
              <a:buClrTx/>
              <a:buSzTx/>
              <a:buFontTx/>
              <a:buNone/>
              <a:tabLst/>
              <a:defRPr/>
            </a:pPr>
            <a:endParaRPr kumimoji="0" lang="sr-Cyrl-RS" sz="800" b="1" i="0" u="none" strike="noStrike" kern="1200" cap="none" spc="0" normalizeH="0" baseline="0" noProof="0" dirty="0">
              <a:ln>
                <a:noFill/>
              </a:ln>
              <a:solidFill>
                <a:srgbClr val="C00000"/>
              </a:solidFill>
              <a:effectLst/>
              <a:uLnTx/>
              <a:uFillTx/>
              <a:latin typeface="Aptos" panose="02110004020202020204"/>
              <a:ea typeface="+mn-ea"/>
              <a:cs typeface="+mn-cs"/>
            </a:endParaRP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60 мин. аеробне физичке активности/дан</a:t>
            </a: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3 х недељно- јачање мишића &lt; од 1 сат седења у континуитету </a:t>
            </a:r>
            <a:endPar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Box 6"/>
          <p:cNvSpPr txBox="1"/>
          <p:nvPr/>
        </p:nvSpPr>
        <p:spPr>
          <a:xfrm>
            <a:off x="2762165" y="3553847"/>
            <a:ext cx="5837180" cy="3216265"/>
          </a:xfrm>
          <a:prstGeom prst="rect">
            <a:avLst/>
          </a:prstGeom>
          <a:solidFill>
            <a:schemeClr val="bg1">
              <a:lumMod val="95000"/>
            </a:schemeClr>
          </a:solidFill>
          <a:effectLst>
            <a:softEdge rad="63500"/>
          </a:effectLst>
        </p:spPr>
        <p:txBody>
          <a:bodyPr wrap="square" rtlCol="0">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0" lang="sr-Cyrl-RS" sz="1800" b="1" i="0" u="none" strike="noStrike" kern="1200" cap="none" spc="0" normalizeH="0" baseline="0" noProof="0" dirty="0">
                <a:ln>
                  <a:noFill/>
                </a:ln>
                <a:solidFill>
                  <a:srgbClr val="C00000"/>
                </a:solidFill>
                <a:effectLst/>
                <a:uLnTx/>
                <a:uFillTx/>
                <a:latin typeface="Aptos" panose="02110004020202020204"/>
                <a:ea typeface="+mn-ea"/>
                <a:cs typeface="+mn-cs"/>
              </a:rPr>
              <a:t>ОСОБЕ старости 65+</a:t>
            </a:r>
          </a:p>
          <a:p>
            <a:pPr marL="0" marR="0" lvl="0" indent="0" algn="ctr" defTabSz="457200" rtl="0" eaLnBrk="1" fontAlgn="auto" latinLnBrk="0" hangingPunct="1">
              <a:lnSpc>
                <a:spcPct val="100000"/>
              </a:lnSpc>
              <a:spcBef>
                <a:spcPts val="300"/>
              </a:spcBef>
              <a:spcAft>
                <a:spcPts val="0"/>
              </a:spcAft>
              <a:buClrTx/>
              <a:buSzTx/>
              <a:buFontTx/>
              <a:buNone/>
              <a:tabLst/>
              <a:defRPr/>
            </a:pPr>
            <a:endParaRPr kumimoji="0" lang="sr-Cyrl-RS" sz="800" b="1" i="0" u="none" strike="noStrike" kern="1200" cap="none" spc="0" normalizeH="0" baseline="0" noProof="0" dirty="0">
              <a:ln>
                <a:noFill/>
              </a:ln>
              <a:solidFill>
                <a:srgbClr val="C00000"/>
              </a:solidFill>
              <a:effectLst/>
              <a:uLnTx/>
              <a:uFillTx/>
              <a:latin typeface="Aptos" panose="02110004020202020204"/>
              <a:ea typeface="+mn-ea"/>
              <a:cs typeface="+mn-cs"/>
            </a:endParaRP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≥150 минута умерене аеробне активности недељно, </a:t>
            </a:r>
            <a:r>
              <a:rPr kumimoji="0" lang="sr-Cyrl-RS" sz="1600" b="1" i="0" u="none" strike="noStrike" kern="1200" cap="none" spc="0" normalizeH="0" baseline="0" noProof="0" dirty="0">
                <a:ln>
                  <a:noFill/>
                </a:ln>
                <a:solidFill>
                  <a:prstClr val="black"/>
                </a:solidFill>
                <a:effectLst/>
                <a:uLnTx/>
                <a:uFillTx/>
                <a:latin typeface="Aptos" panose="02110004020202020204"/>
                <a:ea typeface="+mn-ea"/>
                <a:cs typeface="+mn-cs"/>
              </a:rPr>
              <a:t>или</a:t>
            </a: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 75  минута интензивне  аеробне активности недељно, </a:t>
            </a:r>
            <a:r>
              <a:rPr kumimoji="0" lang="sr-Cyrl-RS" sz="1600" b="1" i="0" u="none" strike="noStrike" kern="1200" cap="none" spc="0" normalizeH="0" baseline="0" noProof="0" dirty="0">
                <a:ln>
                  <a:noFill/>
                </a:ln>
                <a:solidFill>
                  <a:prstClr val="black"/>
                </a:solidFill>
                <a:effectLst/>
                <a:uLnTx/>
                <a:uFillTx/>
                <a:latin typeface="Aptos" panose="02110004020202020204"/>
                <a:ea typeface="+mn-ea"/>
                <a:cs typeface="+mn-cs"/>
              </a:rPr>
              <a:t>или </a:t>
            </a: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Комбинација умерених и интензивних аеробних активности</a:t>
            </a:r>
            <a:endParaRPr kumimoji="0" lang="sr-Cyrl-R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Минимум 2  х недељно-  вежбе за јачање мишића </a:t>
            </a:r>
          </a:p>
          <a:p>
            <a:pPr marL="285750" marR="0" lvl="0" indent="-285750" algn="l" defTabSz="457200" rtl="0" eaLnBrk="1" fontAlgn="auto" latinLnBrk="0" hangingPunct="1">
              <a:lnSpc>
                <a:spcPct val="100000"/>
              </a:lnSpc>
              <a:spcBef>
                <a:spcPts val="300"/>
              </a:spcBef>
              <a:spcAft>
                <a:spcPts val="0"/>
              </a:spcAft>
              <a:buClr>
                <a:srgbClr val="C00000"/>
              </a:buClr>
              <a:buSzTx/>
              <a:buFont typeface="Wingdings" panose="05000000000000000000" pitchFamily="2" charset="2"/>
              <a:buChar char="ü"/>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3 х недељно вежбе за равнотежу </a:t>
            </a:r>
          </a:p>
        </p:txBody>
      </p:sp>
      <p:pic>
        <p:nvPicPr>
          <p:cNvPr id="2" name="Picture 1">
            <a:extLst>
              <a:ext uri="{FF2B5EF4-FFF2-40B4-BE49-F238E27FC236}">
                <a16:creationId xmlns:a16="http://schemas.microsoft.com/office/drawing/2014/main" id="{0EBE1DDA-8530-CE2F-8CBA-DBFB7148CBE9}"/>
              </a:ext>
            </a:extLst>
          </p:cNvPr>
          <p:cNvPicPr>
            <a:picLocks noChangeAspect="1"/>
          </p:cNvPicPr>
          <p:nvPr/>
        </p:nvPicPr>
        <p:blipFill>
          <a:blip r:embed="rId2"/>
          <a:stretch>
            <a:fillRect/>
          </a:stretch>
        </p:blipFill>
        <p:spPr>
          <a:xfrm>
            <a:off x="4910015" y="1397555"/>
            <a:ext cx="1737511" cy="1737511"/>
          </a:xfrm>
          <a:prstGeom prst="rect">
            <a:avLst/>
          </a:prstGeom>
        </p:spPr>
      </p:pic>
      <p:pic>
        <p:nvPicPr>
          <p:cNvPr id="3" name="Picture 2">
            <a:extLst>
              <a:ext uri="{FF2B5EF4-FFF2-40B4-BE49-F238E27FC236}">
                <a16:creationId xmlns:a16="http://schemas.microsoft.com/office/drawing/2014/main" id="{069BFCA1-A42F-E471-64DF-C74F5B5A1DC3}"/>
              </a:ext>
            </a:extLst>
          </p:cNvPr>
          <p:cNvPicPr>
            <a:picLocks noChangeAspect="1"/>
          </p:cNvPicPr>
          <p:nvPr/>
        </p:nvPicPr>
        <p:blipFill>
          <a:blip r:embed="rId3"/>
          <a:stretch>
            <a:fillRect/>
          </a:stretch>
        </p:blipFill>
        <p:spPr>
          <a:xfrm>
            <a:off x="9141814" y="3465404"/>
            <a:ext cx="1970664" cy="2955996"/>
          </a:xfrm>
          <a:prstGeom prst="rect">
            <a:avLst/>
          </a:prstGeom>
        </p:spPr>
      </p:pic>
    </p:spTree>
    <p:extLst>
      <p:ext uri="{BB962C8B-B14F-4D97-AF65-F5344CB8AC3E}">
        <p14:creationId xmlns:p14="http://schemas.microsoft.com/office/powerpoint/2010/main" val="926939545"/>
      </p:ext>
    </p:extLst>
  </p:cSld>
  <p:clrMapOvr>
    <a:masterClrMapping/>
  </p:clrMapOvr>
  <mc:AlternateContent xmlns:mc="http://schemas.openxmlformats.org/markup-compatibility/2006" xmlns:p14="http://schemas.microsoft.com/office/powerpoint/2010/main">
    <mc:Choice Requires="p14">
      <p:transition spd="slow" p14:dur="3400" advClick="0" advTm="25000">
        <p14:reveal/>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3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5000"/>
                            </p:stCondLst>
                            <p:childTnLst>
                              <p:par>
                                <p:cTn id="19" presetID="26" presetClass="entr" presetSubtype="0" fill="hold" grpId="0" nodeType="afterEffect">
                                  <p:stCondLst>
                                    <p:cond delay="300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80">
                                          <p:stCondLst>
                                            <p:cond delay="0"/>
                                          </p:stCondLst>
                                        </p:cTn>
                                        <p:tgtEl>
                                          <p:spTgt spid="7"/>
                                        </p:tgtEl>
                                      </p:cBhvr>
                                    </p:animEffect>
                                    <p:anim calcmode="lin" valueType="num">
                                      <p:cBhvr>
                                        <p:cTn id="2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7" dur="26">
                                          <p:stCondLst>
                                            <p:cond delay="650"/>
                                          </p:stCondLst>
                                        </p:cTn>
                                        <p:tgtEl>
                                          <p:spTgt spid="7"/>
                                        </p:tgtEl>
                                      </p:cBhvr>
                                      <p:to x="100000" y="60000"/>
                                    </p:animScale>
                                    <p:animScale>
                                      <p:cBhvr>
                                        <p:cTn id="28" dur="166" decel="50000">
                                          <p:stCondLst>
                                            <p:cond delay="676"/>
                                          </p:stCondLst>
                                        </p:cTn>
                                        <p:tgtEl>
                                          <p:spTgt spid="7"/>
                                        </p:tgtEl>
                                      </p:cBhvr>
                                      <p:to x="100000" y="100000"/>
                                    </p:animScale>
                                    <p:animScale>
                                      <p:cBhvr>
                                        <p:cTn id="29" dur="26">
                                          <p:stCondLst>
                                            <p:cond delay="1312"/>
                                          </p:stCondLst>
                                        </p:cTn>
                                        <p:tgtEl>
                                          <p:spTgt spid="7"/>
                                        </p:tgtEl>
                                      </p:cBhvr>
                                      <p:to x="100000" y="80000"/>
                                    </p:animScale>
                                    <p:animScale>
                                      <p:cBhvr>
                                        <p:cTn id="30" dur="166" decel="50000">
                                          <p:stCondLst>
                                            <p:cond delay="1338"/>
                                          </p:stCondLst>
                                        </p:cTn>
                                        <p:tgtEl>
                                          <p:spTgt spid="7"/>
                                        </p:tgtEl>
                                      </p:cBhvr>
                                      <p:to x="100000" y="100000"/>
                                    </p:animScale>
                                    <p:animScale>
                                      <p:cBhvr>
                                        <p:cTn id="31" dur="26">
                                          <p:stCondLst>
                                            <p:cond delay="1642"/>
                                          </p:stCondLst>
                                        </p:cTn>
                                        <p:tgtEl>
                                          <p:spTgt spid="7"/>
                                        </p:tgtEl>
                                      </p:cBhvr>
                                      <p:to x="100000" y="90000"/>
                                    </p:animScale>
                                    <p:animScale>
                                      <p:cBhvr>
                                        <p:cTn id="32" dur="166" decel="50000">
                                          <p:stCondLst>
                                            <p:cond delay="1668"/>
                                          </p:stCondLst>
                                        </p:cTn>
                                        <p:tgtEl>
                                          <p:spTgt spid="7"/>
                                        </p:tgtEl>
                                      </p:cBhvr>
                                      <p:to x="100000" y="100000"/>
                                    </p:animScale>
                                    <p:animScale>
                                      <p:cBhvr>
                                        <p:cTn id="33" dur="26">
                                          <p:stCondLst>
                                            <p:cond delay="1808"/>
                                          </p:stCondLst>
                                        </p:cTn>
                                        <p:tgtEl>
                                          <p:spTgt spid="7"/>
                                        </p:tgtEl>
                                      </p:cBhvr>
                                      <p:to x="100000" y="95000"/>
                                    </p:animScale>
                                    <p:animScale>
                                      <p:cBhvr>
                                        <p:cTn id="3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35"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7"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39"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0" name="Isosceles Triangle 39">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1"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2"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3"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4" name="Isosceles Triangle 43">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grpSp>
      <p:sp useBgFill="1">
        <p:nvSpPr>
          <p:cNvPr id="45" name="Rectangle 44">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8"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49"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50" name="Isosceles Triangle 4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sr-Latn-RS"/>
          </a:p>
        </p:txBody>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7371A0-BD57-4C96-9525-D1CFA6477C7C}"/>
              </a:ext>
            </a:extLst>
          </p:cNvPr>
          <p:cNvSpPr txBox="1"/>
          <p:nvPr/>
        </p:nvSpPr>
        <p:spPr>
          <a:xfrm>
            <a:off x="4266112" y="1829540"/>
            <a:ext cx="6960759" cy="2849671"/>
          </a:xfrm>
          <a:prstGeom prst="rect">
            <a:avLst/>
          </a:prstGeom>
        </p:spPr>
        <p:txBody>
          <a:bodyPr vert="horz" lIns="91440" tIns="45720" rIns="91440" bIns="45720" rtlCol="0" anchor="b">
            <a:normAutofit/>
          </a:bodyPr>
          <a:lstStyle/>
          <a:p>
            <a:pPr marL="0" marR="0" lvl="0" indent="0" algn="ctr" defTabSz="457200" fontAlgn="auto">
              <a:lnSpc>
                <a:spcPct val="90000"/>
              </a:lnSpc>
              <a:spcBef>
                <a:spcPct val="0"/>
              </a:spcBef>
              <a:spcAft>
                <a:spcPts val="600"/>
              </a:spcAft>
              <a:buClrTx/>
              <a:buSzTx/>
              <a:tabLst/>
              <a:defRPr/>
            </a:pPr>
            <a:r>
              <a:rPr kumimoji="0" lang="en-US" sz="4700" b="1" i="1" u="none" strike="noStrike" cap="none" spc="0" normalizeH="0" baseline="0" noProof="0" dirty="0">
                <a:ln>
                  <a:noFill/>
                </a:ln>
                <a:effectLst>
                  <a:outerShdw blurRad="38100" dist="38100" dir="2700000" algn="tl">
                    <a:srgbClr val="000000">
                      <a:alpha val="43137"/>
                    </a:srgbClr>
                  </a:outerShdw>
                </a:effectLst>
                <a:uLnTx/>
                <a:uFillTx/>
                <a:latin typeface="+mj-lt"/>
                <a:ea typeface="+mj-ea"/>
                <a:cs typeface="+mj-cs"/>
              </a:rPr>
              <a:t>РЕДОВНА  ФИЗИЧКА АКТИВНОСТ </a:t>
            </a:r>
          </a:p>
          <a:p>
            <a:pPr marL="0" marR="0" lvl="0" indent="0" algn="ctr" defTabSz="457200" fontAlgn="auto">
              <a:lnSpc>
                <a:spcPct val="90000"/>
              </a:lnSpc>
              <a:spcBef>
                <a:spcPct val="0"/>
              </a:spcBef>
              <a:spcAft>
                <a:spcPts val="600"/>
              </a:spcAft>
              <a:buClrTx/>
              <a:buSzTx/>
              <a:tabLst/>
              <a:defRPr/>
            </a:pPr>
            <a:r>
              <a:rPr kumimoji="0" lang="en-US" sz="4700" b="1" i="1" u="none" strike="noStrike" cap="none" spc="0" normalizeH="0" baseline="0" noProof="0" dirty="0">
                <a:ln>
                  <a:noFill/>
                </a:ln>
                <a:effectLst>
                  <a:outerShdw blurRad="38100" dist="38100" dir="2700000" algn="tl">
                    <a:srgbClr val="000000">
                      <a:alpha val="43137"/>
                    </a:srgbClr>
                  </a:outerShdw>
                </a:effectLst>
                <a:uLnTx/>
                <a:uFillTx/>
                <a:latin typeface="+mj-lt"/>
                <a:ea typeface="+mj-ea"/>
                <a:cs typeface="+mj-cs"/>
              </a:rPr>
              <a:t>ЧУВА </a:t>
            </a:r>
            <a:r>
              <a:rPr kumimoji="0" lang="sr-Cyrl-RS" sz="4700" b="1" i="1" u="none" strike="noStrike" cap="none" spc="0" normalizeH="0" baseline="0" noProof="0" dirty="0">
                <a:ln>
                  <a:noFill/>
                </a:ln>
                <a:effectLst>
                  <a:outerShdw blurRad="38100" dist="38100" dir="2700000" algn="tl">
                    <a:srgbClr val="000000">
                      <a:alpha val="43137"/>
                    </a:srgbClr>
                  </a:outerShdw>
                </a:effectLst>
                <a:uLnTx/>
                <a:uFillTx/>
                <a:latin typeface="+mj-lt"/>
                <a:ea typeface="+mj-ea"/>
                <a:cs typeface="+mj-cs"/>
              </a:rPr>
              <a:t>Н</a:t>
            </a:r>
            <a:r>
              <a:rPr kumimoji="0" lang="en-US" sz="4700" b="1" i="1" u="none" strike="noStrike" cap="none" spc="0" normalizeH="0" baseline="0" noProof="0" dirty="0">
                <a:ln>
                  <a:noFill/>
                </a:ln>
                <a:effectLst>
                  <a:outerShdw blurRad="38100" dist="38100" dir="2700000" algn="tl">
                    <a:srgbClr val="000000">
                      <a:alpha val="43137"/>
                    </a:srgbClr>
                  </a:outerShdw>
                </a:effectLst>
                <a:uLnTx/>
                <a:uFillTx/>
                <a:latin typeface="+mj-lt"/>
                <a:ea typeface="+mj-ea"/>
                <a:cs typeface="+mj-cs"/>
              </a:rPr>
              <a:t>АШЕ ЗДРАВЉЕ!</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C346240-9F2F-5DFB-E918-33A2E4742B2C}"/>
              </a:ext>
            </a:extLst>
          </p:cNvPr>
          <p:cNvPicPr>
            <a:picLocks noChangeAspect="1"/>
          </p:cNvPicPr>
          <p:nvPr/>
        </p:nvPicPr>
        <p:blipFill>
          <a:blip r:embed="rId2"/>
          <a:stretch>
            <a:fillRect/>
          </a:stretch>
        </p:blipFill>
        <p:spPr>
          <a:xfrm>
            <a:off x="166191" y="161426"/>
            <a:ext cx="1005927" cy="908383"/>
          </a:xfrm>
          <a:prstGeom prst="rect">
            <a:avLst/>
          </a:prstGeom>
        </p:spPr>
      </p:pic>
    </p:spTree>
    <p:extLst>
      <p:ext uri="{BB962C8B-B14F-4D97-AF65-F5344CB8AC3E}">
        <p14:creationId xmlns:p14="http://schemas.microsoft.com/office/powerpoint/2010/main" val="31368534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201879" y="109240"/>
            <a:ext cx="9088816" cy="707886"/>
          </a:xfrm>
          <a:prstGeom prst="rect">
            <a:avLst/>
          </a:prstGeom>
          <a:solidFill>
            <a:schemeClr val="bg1"/>
          </a:solidFill>
          <a:ln>
            <a:noFill/>
          </a:ln>
          <a:effectLst>
            <a:softEdge rad="127000"/>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Arial" panose="020B0604020202020204" pitchFamily="34" charset="0"/>
              </a:rPr>
              <a:t>КОЛИКО СМО ФИЗИЧКИ АКТИВНИ?</a:t>
            </a:r>
            <a:endParaRPr kumimoji="0" lang="en-U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Arial" panose="020B0604020202020204" pitchFamily="34" charset="0"/>
            </a:endParaRPr>
          </a:p>
        </p:txBody>
      </p:sp>
      <p:sp>
        <p:nvSpPr>
          <p:cNvPr id="9" name="Content Placeholder 8"/>
          <p:cNvSpPr>
            <a:spLocks noGrp="1"/>
          </p:cNvSpPr>
          <p:nvPr>
            <p:ph sz="half" idx="2"/>
          </p:nvPr>
        </p:nvSpPr>
        <p:spPr>
          <a:xfrm>
            <a:off x="593387" y="1693226"/>
            <a:ext cx="7976681" cy="2320773"/>
          </a:xfrm>
          <a:solidFill>
            <a:schemeClr val="accent5">
              <a:lumMod val="40000"/>
              <a:lumOff val="60000"/>
            </a:schemeClr>
          </a:solidFill>
          <a:ln>
            <a:solidFill>
              <a:srgbClr val="002060"/>
            </a:solidFill>
          </a:ln>
        </p:spPr>
        <p:txBody>
          <a:bodyPr>
            <a:normAutofit fontScale="85000" lnSpcReduction="10000"/>
          </a:bodyPr>
          <a:lstStyle/>
          <a:p>
            <a:pPr marL="0" indent="0">
              <a:buNone/>
            </a:pPr>
            <a:endParaRPr lang="sr-Cyrl-RS" sz="2400" b="1" dirty="0">
              <a:solidFill>
                <a:schemeClr val="tx1">
                  <a:lumMod val="95000"/>
                  <a:lumOff val="5000"/>
                </a:schemeClr>
              </a:solidFill>
            </a:endParaRPr>
          </a:p>
          <a:p>
            <a:r>
              <a:rPr lang="sr-Latn-RS" sz="2400" b="1" dirty="0">
                <a:solidFill>
                  <a:schemeClr val="tx1">
                    <a:lumMod val="95000"/>
                    <a:lumOff val="5000"/>
                  </a:schemeClr>
                </a:solidFill>
              </a:rPr>
              <a:t>1,4 </a:t>
            </a:r>
            <a:r>
              <a:rPr lang="sr-Cyrl-RS" sz="2400" b="1" dirty="0">
                <a:solidFill>
                  <a:schemeClr val="tx1">
                    <a:lumMod val="95000"/>
                    <a:lumOff val="5000"/>
                  </a:schemeClr>
                </a:solidFill>
              </a:rPr>
              <a:t>милијарде </a:t>
            </a:r>
            <a:r>
              <a:rPr lang="sr-Cyrl-RS" sz="2400" dirty="0">
                <a:solidFill>
                  <a:schemeClr val="tx1">
                    <a:lumMod val="95000"/>
                    <a:lumOff val="5000"/>
                  </a:schemeClr>
                </a:solidFill>
              </a:rPr>
              <a:t>одраслих особа је </a:t>
            </a:r>
            <a:r>
              <a:rPr lang="sr-Cyrl-RS" sz="2400" b="1" dirty="0">
                <a:solidFill>
                  <a:schemeClr val="tx1">
                    <a:lumMod val="95000"/>
                    <a:lumOff val="5000"/>
                  </a:schemeClr>
                </a:solidFill>
              </a:rPr>
              <a:t>недовољно физички активно</a:t>
            </a:r>
            <a:endParaRPr lang="sr-Latn-RS" sz="2400" b="1" dirty="0">
              <a:solidFill>
                <a:schemeClr val="tx1">
                  <a:lumMod val="95000"/>
                  <a:lumOff val="5000"/>
                </a:schemeClr>
              </a:solidFill>
            </a:endParaRPr>
          </a:p>
          <a:p>
            <a:pPr lvl="1">
              <a:buFont typeface="Wingdings" panose="05000000000000000000" pitchFamily="2" charset="2"/>
              <a:buChar char="Ø"/>
            </a:pPr>
            <a:r>
              <a:rPr lang="sr-Cyrl-RS" sz="2400" b="1" dirty="0">
                <a:solidFill>
                  <a:srgbClr val="CC0000"/>
                </a:solidFill>
              </a:rPr>
              <a:t>свака трећа жена</a:t>
            </a:r>
            <a:endParaRPr lang="sr-Latn-RS" sz="2400" b="1" dirty="0">
              <a:solidFill>
                <a:srgbClr val="CC0000"/>
              </a:solidFill>
            </a:endParaRPr>
          </a:p>
          <a:p>
            <a:pPr lvl="1">
              <a:buFont typeface="Wingdings" panose="05000000000000000000" pitchFamily="2" charset="2"/>
              <a:buChar char="Ø"/>
            </a:pPr>
            <a:r>
              <a:rPr lang="sr-Cyrl-RS" sz="2400" b="1" dirty="0">
                <a:solidFill>
                  <a:srgbClr val="CC0000"/>
                </a:solidFill>
              </a:rPr>
              <a:t>сваки четврти мушкарац</a:t>
            </a:r>
          </a:p>
          <a:p>
            <a:pPr marL="180975" lvl="1" indent="-180975">
              <a:tabLst>
                <a:tab pos="266700" algn="l"/>
              </a:tabLst>
            </a:pPr>
            <a:r>
              <a:rPr lang="sr-Cyrl-RS" sz="2400" b="1" dirty="0">
                <a:solidFill>
                  <a:srgbClr val="CC0000"/>
                </a:solidFill>
              </a:rPr>
              <a:t>  </a:t>
            </a:r>
            <a:r>
              <a:rPr lang="sr-Cyrl-RS" sz="2400" b="1" dirty="0">
                <a:solidFill>
                  <a:schemeClr val="tx1">
                    <a:lumMod val="95000"/>
                    <a:lumOff val="5000"/>
                  </a:schemeClr>
                </a:solidFill>
              </a:rPr>
              <a:t>преко 80 % адолесцената -недовољно физички активно  </a:t>
            </a:r>
            <a:endParaRPr lang="sr-Latn-RS" sz="2400" b="1" dirty="0">
              <a:solidFill>
                <a:schemeClr val="tx1">
                  <a:lumMod val="95000"/>
                  <a:lumOff val="5000"/>
                </a:schemeClr>
              </a:solidFill>
            </a:endParaRPr>
          </a:p>
          <a:p>
            <a:pPr marL="457200" lvl="1" indent="0">
              <a:buNone/>
            </a:pPr>
            <a:endParaRPr lang="sr-Latn-RS" dirty="0">
              <a:solidFill>
                <a:schemeClr val="accent5">
                  <a:lumMod val="50000"/>
                </a:schemeClr>
              </a:solidFill>
            </a:endParaRPr>
          </a:p>
        </p:txBody>
      </p:sp>
      <p:sp>
        <p:nvSpPr>
          <p:cNvPr id="10" name="Rectangle 9"/>
          <p:cNvSpPr/>
          <p:nvPr/>
        </p:nvSpPr>
        <p:spPr>
          <a:xfrm>
            <a:off x="797668" y="4650790"/>
            <a:ext cx="7334655" cy="2031325"/>
          </a:xfrm>
          <a:prstGeom prst="rect">
            <a:avLst/>
          </a:prstGeom>
          <a:solidFill>
            <a:schemeClr val="accent1">
              <a:lumMod val="60000"/>
              <a:lumOff val="40000"/>
              <a:alpha val="44000"/>
            </a:schemeClr>
          </a:solidFill>
          <a:ln>
            <a:solidFill>
              <a:srgbClr val="002060"/>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2400" b="1" i="0" u="none" strike="noStrike" kern="1200" cap="none" spc="0" normalizeH="0" baseline="0" noProof="0" dirty="0">
                <a:ln>
                  <a:noFill/>
                </a:ln>
                <a:solidFill>
                  <a:prstClr val="black"/>
                </a:solidFill>
                <a:effectLst/>
                <a:uLnTx/>
                <a:uFillTx/>
                <a:latin typeface="Aptos" panose="02110004020202020204"/>
                <a:ea typeface="+mn-ea"/>
                <a:cs typeface="+mn-cs"/>
              </a:rPr>
              <a:t>АДЕКВАТНА ФИЗИЧКА АКТИВНОСТ</a:t>
            </a:r>
            <a:endParaRPr kumimoji="0" lang="sr-Latn-RS" sz="24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800" b="1"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noProof="0" dirty="0">
                <a:ln>
                  <a:noFill/>
                </a:ln>
                <a:solidFill>
                  <a:prstClr val="black"/>
                </a:solidFill>
                <a:effectLst/>
                <a:uLnTx/>
                <a:uFillTx/>
                <a:latin typeface="Aptos" panose="02110004020202020204"/>
                <a:ea typeface="+mn-ea"/>
                <a:cs typeface="+mn-cs"/>
              </a:rPr>
              <a:t>5 </a:t>
            </a:r>
            <a:r>
              <a:rPr kumimoji="0" lang="sr-Cyrl-RS" sz="2400" b="1" i="0" u="none" strike="noStrike" kern="1200" cap="none" spc="0" normalizeH="0" baseline="0" noProof="0" dirty="0">
                <a:ln>
                  <a:noFill/>
                </a:ln>
                <a:solidFill>
                  <a:prstClr val="black"/>
                </a:solidFill>
                <a:effectLst/>
                <a:uLnTx/>
                <a:uFillTx/>
                <a:latin typeface="Aptos" panose="02110004020202020204"/>
                <a:ea typeface="+mn-ea"/>
                <a:cs typeface="+mn-cs"/>
              </a:rPr>
              <a:t>МИЛИОНА ПРЕВРЕМЕНИХ СМРТИ МАЊЕ СВАКЕ ГОДИНЕ</a:t>
            </a:r>
            <a:endParaRPr kumimoji="0" lang="sr-Latn-RS" sz="24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Down Arrow 14"/>
          <p:cNvSpPr/>
          <p:nvPr/>
        </p:nvSpPr>
        <p:spPr>
          <a:xfrm>
            <a:off x="3963107" y="5164774"/>
            <a:ext cx="783180" cy="533400"/>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02DD1919-DEB0-350F-5801-647258B3187F}"/>
              </a:ext>
            </a:extLst>
          </p:cNvPr>
          <p:cNvSpPr txBox="1">
            <a:spLocks noChangeArrowheads="1"/>
          </p:cNvSpPr>
          <p:nvPr/>
        </p:nvSpPr>
        <p:spPr bwMode="auto">
          <a:xfrm>
            <a:off x="-537000" y="817126"/>
            <a:ext cx="4107406" cy="584775"/>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altLang="en-US" sz="32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У СВЕТУ...</a:t>
            </a:r>
            <a:endParaRPr kumimoji="0" lang="en-US" altLang="en-US" sz="320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7836459"/>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2000" fill="hold"/>
                                        <p:tgtEl>
                                          <p:spTgt spid="10"/>
                                        </p:tgtEl>
                                        <p:attrNameLst>
                                          <p:attrName>style.color</p:attrName>
                                        </p:attrNameLst>
                                      </p:cBhvr>
                                      <p:to>
                                        <p:clrVal>
                                          <a:schemeClr val="accent2"/>
                                        </p:clrVal>
                                      </p:to>
                                    </p:set>
                                    <p:set>
                                      <p:cBhvr>
                                        <p:cTn id="7" dur="2000" fill="hold"/>
                                        <p:tgtEl>
                                          <p:spTgt spid="10"/>
                                        </p:tgtEl>
                                        <p:attrNameLst>
                                          <p:attrName>fillcolor</p:attrName>
                                        </p:attrNameLst>
                                      </p:cBhvr>
                                      <p:to>
                                        <p:clrVal>
                                          <a:schemeClr val="accent2"/>
                                        </p:clrVal>
                                      </p:to>
                                    </p:set>
                                    <p:set>
                                      <p:cBhvr>
                                        <p:cTn id="8" dur="2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Content Placeholder 6"/>
          <p:cNvSpPr txBox="1">
            <a:spLocks/>
          </p:cNvSpPr>
          <p:nvPr/>
        </p:nvSpPr>
        <p:spPr>
          <a:xfrm>
            <a:off x="443546" y="1435822"/>
            <a:ext cx="4114800" cy="4639628"/>
          </a:xfrm>
          <a:prstGeom prst="rect">
            <a:avLst/>
          </a:prstGeom>
          <a:solidFill>
            <a:schemeClr val="accent4">
              <a:lumMod val="50000"/>
            </a:schemeClr>
          </a:solidFill>
          <a:effectLst>
            <a:outerShdw blurRad="63500" sx="102000" sy="102000" algn="ctr" rotWithShape="0">
              <a:prstClr val="black">
                <a:alpha val="40000"/>
              </a:prstClr>
            </a:outerShdw>
          </a:effectLst>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sr-Cyrl-RS" sz="2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Times New Roman" pitchFamily="18" charset="0"/>
              </a:rPr>
              <a:t>ОДРАСЛИ:</a:t>
            </a:r>
          </a:p>
          <a:p>
            <a:pPr marL="0" marR="0" lvl="0" indent="0" algn="ctr"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sr-Cyrl-RS" sz="25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Times New Roman" pitchFamily="18" charset="0"/>
            </a:endParaRPr>
          </a:p>
          <a:p>
            <a:pPr marL="228600" marR="0" lvl="0" indent="-228600" algn="l" defTabSz="914400" rtl="0" eaLnBrk="1" fontAlgn="auto" latinLnBrk="0" hangingPunct="1">
              <a:lnSpc>
                <a:spcPct val="120000"/>
              </a:lnSpc>
              <a:spcBef>
                <a:spcPts val="0"/>
              </a:spcBef>
              <a:spcAft>
                <a:spcPts val="0"/>
              </a:spcAft>
              <a:buClr>
                <a:srgbClr val="C00000"/>
              </a:buClr>
              <a:buSzTx/>
              <a:buFont typeface="Wingdings" panose="05000000000000000000" pitchFamily="2" charset="2"/>
              <a:buChar char="v"/>
              <a:tabLst/>
              <a:defRPr/>
            </a:pPr>
            <a:r>
              <a:rPr kumimoji="0" lang="sr-Cyrl-RS" sz="2500" b="1" i="0" u="none" strike="noStrike" kern="1200" cap="none" spc="0" normalizeH="0" baseline="0" noProof="0" dirty="0">
                <a:ln>
                  <a:noFill/>
                </a:ln>
                <a:solidFill>
                  <a:srgbClr val="FFFF00"/>
                </a:solidFill>
                <a:effectLst/>
                <a:uLnTx/>
                <a:uFillTx/>
                <a:latin typeface="Aptos" panose="02110004020202020204"/>
                <a:ea typeface="+mn-ea"/>
                <a:cs typeface="Times New Roman" pitchFamily="18" charset="0"/>
              </a:rPr>
              <a:t>Око 41% углавном седи или стоји </a:t>
            </a:r>
            <a:r>
              <a:rPr kumimoji="0" lang="sr-Cyrl-RS"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rPr>
              <a:t>(жене више од мушкараца)  </a:t>
            </a:r>
            <a:endParaRPr kumimoji="0" lang="sr-Cyrl-RS" sz="2500" b="0"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ru-RU"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endParaRPr>
          </a:p>
          <a:p>
            <a:pPr marL="228600" marR="0" lvl="0" indent="-228600" algn="l" defTabSz="914400" rtl="0" eaLnBrk="1" fontAlgn="auto" latinLnBrk="0" hangingPunct="1">
              <a:lnSpc>
                <a:spcPct val="120000"/>
              </a:lnSpc>
              <a:spcBef>
                <a:spcPts val="0"/>
              </a:spcBef>
              <a:spcAft>
                <a:spcPts val="0"/>
              </a:spcAft>
              <a:buClr>
                <a:srgbClr val="C00000"/>
              </a:buClr>
              <a:buSzTx/>
              <a:buFont typeface="Wingdings" panose="05000000000000000000" pitchFamily="2" charset="2"/>
              <a:buChar char="v"/>
              <a:tabLst/>
              <a:defRPr/>
            </a:pPr>
            <a:r>
              <a:rPr kumimoji="0" lang="ru-RU" sz="2500" b="1" i="0" u="none" strike="noStrike" kern="1200" cap="none" spc="0" normalizeH="0" baseline="0" noProof="0" dirty="0">
                <a:ln>
                  <a:noFill/>
                </a:ln>
                <a:solidFill>
                  <a:srgbClr val="FFFF00"/>
                </a:solidFill>
                <a:effectLst/>
                <a:uLnTx/>
                <a:uFillTx/>
                <a:latin typeface="Aptos" panose="02110004020202020204"/>
                <a:ea typeface="+mn-ea"/>
                <a:cs typeface="Times New Roman" pitchFamily="18" charset="0"/>
              </a:rPr>
              <a:t>Седе у просеку 4,7 сати дневно</a:t>
            </a:r>
          </a:p>
          <a:p>
            <a:pPr marL="0" marR="0" lvl="0" indent="0" algn="l" defTabSz="914400" rtl="0" eaLnBrk="1" fontAlgn="auto" latinLnBrk="0" hangingPunct="1">
              <a:lnSpc>
                <a:spcPct val="120000"/>
              </a:lnSpc>
              <a:spcBef>
                <a:spcPts val="0"/>
              </a:spcBef>
              <a:spcAft>
                <a:spcPts val="0"/>
              </a:spcAft>
              <a:buClr>
                <a:srgbClr val="C00000"/>
              </a:buClr>
              <a:buSzTx/>
              <a:buFont typeface="Arial" panose="020B0604020202020204" pitchFamily="34" charset="0"/>
              <a:buNone/>
              <a:tabLst/>
              <a:defRPr/>
            </a:pPr>
            <a:r>
              <a:rPr kumimoji="0" lang="ru-RU"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rPr>
              <a:t> (У Београдском региону – 5,8 сати)</a:t>
            </a:r>
          </a:p>
          <a:p>
            <a:pPr marL="228600" marR="0" lvl="0" indent="-228600" algn="l" defTabSz="914400" rtl="0" eaLnBrk="1" fontAlgn="auto" latinLnBrk="0" hangingPunct="1">
              <a:lnSpc>
                <a:spcPct val="120000"/>
              </a:lnSpc>
              <a:spcBef>
                <a:spcPts val="0"/>
              </a:spcBef>
              <a:spcAft>
                <a:spcPts val="0"/>
              </a:spcAft>
              <a:buClr>
                <a:srgbClr val="C00000"/>
              </a:buClr>
              <a:buSzTx/>
              <a:buFont typeface="Wingdings" panose="05000000000000000000" pitchFamily="2" charset="2"/>
              <a:buChar char="v"/>
              <a:tabLst/>
              <a:defRPr/>
            </a:pPr>
            <a:endParaRPr kumimoji="0" lang="ru-RU" sz="2500" b="0"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endParaRPr>
          </a:p>
          <a:p>
            <a:pPr marL="228600" marR="0" lvl="0" indent="-228600" algn="l" defTabSz="914400" rtl="0" eaLnBrk="1" fontAlgn="auto" latinLnBrk="0" hangingPunct="1">
              <a:lnSpc>
                <a:spcPct val="120000"/>
              </a:lnSpc>
              <a:spcBef>
                <a:spcPts val="0"/>
              </a:spcBef>
              <a:spcAft>
                <a:spcPts val="0"/>
              </a:spcAft>
              <a:buClr>
                <a:srgbClr val="C00000"/>
              </a:buClr>
              <a:buSzTx/>
              <a:buFont typeface="Wingdings" panose="05000000000000000000" pitchFamily="2" charset="2"/>
              <a:buChar char="v"/>
              <a:tabLst/>
              <a:defRPr/>
            </a:pPr>
            <a:r>
              <a:rPr kumimoji="0" lang="ru-RU" sz="2500" b="1" i="0" u="none" strike="noStrike" kern="1200" cap="none" spc="0" normalizeH="0" baseline="0" noProof="0" dirty="0">
                <a:ln>
                  <a:noFill/>
                </a:ln>
                <a:solidFill>
                  <a:srgbClr val="FFFF00"/>
                </a:solidFill>
                <a:effectLst/>
                <a:uLnTx/>
                <a:uFillTx/>
                <a:latin typeface="Aptos" panose="02110004020202020204"/>
                <a:ea typeface="+mn-ea"/>
                <a:cs typeface="Times New Roman" pitchFamily="18" charset="0"/>
              </a:rPr>
              <a:t>Сваки десети </a:t>
            </a:r>
            <a:r>
              <a:rPr kumimoji="0" lang="ru-RU"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rPr>
              <a:t>хода или вози бицикл препоручених 30 минута дневно</a:t>
            </a:r>
            <a:endParaRPr kumimoji="0" lang="ru-RU" sz="2500" b="0"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endParaRPr>
          </a:p>
          <a:p>
            <a:pPr marL="228600" marR="0" lvl="0" indent="-228600" algn="l" defTabSz="914400" rtl="0" eaLnBrk="1" fontAlgn="auto" latinLnBrk="0" hangingPunct="1">
              <a:lnSpc>
                <a:spcPct val="120000"/>
              </a:lnSpc>
              <a:spcBef>
                <a:spcPts val="0"/>
              </a:spcBef>
              <a:spcAft>
                <a:spcPts val="0"/>
              </a:spcAft>
              <a:buClr>
                <a:srgbClr val="C00000"/>
              </a:buClr>
              <a:buSzTx/>
              <a:buFont typeface="Wingdings" panose="05000000000000000000" pitchFamily="2" charset="2"/>
              <a:buChar char="v"/>
              <a:tabLst/>
              <a:defRPr/>
            </a:pPr>
            <a:endParaRPr kumimoji="0" lang="ru-RU" sz="2500" b="0"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endParaRPr>
          </a:p>
          <a:p>
            <a:pPr marL="228600" marR="0" lvl="0" indent="-228600" algn="l" defTabSz="914400" rtl="0" eaLnBrk="1" fontAlgn="auto" latinLnBrk="0" hangingPunct="1">
              <a:lnSpc>
                <a:spcPct val="120000"/>
              </a:lnSpc>
              <a:spcBef>
                <a:spcPts val="0"/>
              </a:spcBef>
              <a:spcAft>
                <a:spcPts val="0"/>
              </a:spcAft>
              <a:buClr>
                <a:srgbClr val="C00000"/>
              </a:buClr>
              <a:buSzTx/>
              <a:buFont typeface="Wingdings" panose="05000000000000000000" pitchFamily="2" charset="2"/>
              <a:buChar char="v"/>
              <a:tabLst/>
              <a:defRPr/>
            </a:pPr>
            <a:r>
              <a:rPr kumimoji="0" lang="ru-RU" sz="2500" b="1" i="0" u="none" strike="noStrike" kern="1200" cap="none" spc="0" normalizeH="0" baseline="0" noProof="0" dirty="0">
                <a:ln>
                  <a:noFill/>
                </a:ln>
                <a:solidFill>
                  <a:srgbClr val="FFFF00"/>
                </a:solidFill>
                <a:effectLst/>
                <a:uLnTx/>
                <a:uFillTx/>
                <a:latin typeface="Aptos" panose="02110004020202020204"/>
                <a:ea typeface="+mn-ea"/>
                <a:cs typeface="Times New Roman" pitchFamily="18" charset="0"/>
              </a:rPr>
              <a:t>Сваки девети</a:t>
            </a:r>
            <a:r>
              <a:rPr kumimoji="0" lang="ru-RU"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rPr>
              <a:t> се бави фитнесом, спортом или рекреацијом најмање</a:t>
            </a:r>
            <a:r>
              <a:rPr kumimoji="0" lang="sr-Cyrl-RS"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rPr>
              <a:t> 150 минута</a:t>
            </a:r>
            <a:r>
              <a:rPr kumimoji="0" lang="sr-Latn-RS"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rPr>
              <a:t> </a:t>
            </a:r>
            <a:r>
              <a:rPr kumimoji="0" lang="ru-RU"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rPr>
              <a:t>недељно</a:t>
            </a:r>
          </a:p>
          <a:p>
            <a:pPr marL="228600" marR="0" lvl="0" indent="-228600" algn="l" defTabSz="914400" rtl="0" eaLnBrk="1" fontAlgn="auto" latinLnBrk="0" hangingPunct="1">
              <a:lnSpc>
                <a:spcPct val="120000"/>
              </a:lnSpc>
              <a:spcBef>
                <a:spcPts val="0"/>
              </a:spcBef>
              <a:spcAft>
                <a:spcPts val="0"/>
              </a:spcAft>
              <a:buClr>
                <a:srgbClr val="C00000"/>
              </a:buClr>
              <a:buSzTx/>
              <a:buFont typeface="Wingdings" panose="05000000000000000000" pitchFamily="2" charset="2"/>
              <a:buChar char="v"/>
              <a:tabLst/>
              <a:defRPr/>
            </a:pPr>
            <a:endParaRPr kumimoji="0" lang="ru-RU" sz="25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prstClr val="white"/>
              </a:solidFill>
              <a:effectLst/>
              <a:uLnTx/>
              <a:uFillTx/>
              <a:latin typeface="Aptos" panose="02110004020202020204"/>
              <a:ea typeface="+mn-ea"/>
              <a:cs typeface="Times New Roman" pitchFamily="18" charset="0"/>
            </a:endParaRPr>
          </a:p>
        </p:txBody>
      </p:sp>
      <p:sp>
        <p:nvSpPr>
          <p:cNvPr id="8" name="Content Placeholder 7"/>
          <p:cNvSpPr txBox="1">
            <a:spLocks/>
          </p:cNvSpPr>
          <p:nvPr/>
        </p:nvSpPr>
        <p:spPr>
          <a:xfrm>
            <a:off x="7068767" y="1341449"/>
            <a:ext cx="4374631" cy="4734001"/>
          </a:xfrm>
          <a:prstGeom prst="rect">
            <a:avLst/>
          </a:prstGeom>
          <a:solidFill>
            <a:schemeClr val="tx2">
              <a:lumMod val="75000"/>
            </a:schemeClr>
          </a:solidFill>
          <a:effectLst>
            <a:outerShdw blurRad="63500" sx="102000" sy="102000" algn="ctr" rotWithShape="0">
              <a:prstClr val="black">
                <a:alpha val="40000"/>
              </a:prstClr>
            </a:outerShdw>
          </a:effectLst>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20000"/>
              </a:lnSpc>
              <a:spcBef>
                <a:spcPts val="0"/>
              </a:spcBef>
              <a:spcAft>
                <a:spcPts val="0"/>
              </a:spcAft>
              <a:buClrTx/>
              <a:buSzTx/>
              <a:buFontTx/>
              <a:buNone/>
              <a:tabLst/>
              <a:defRPr/>
            </a:pPr>
            <a:r>
              <a:rPr kumimoji="0" lang="ru-RU" altLang="en-US" sz="2100" b="1" i="0" u="sng"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ptos" panose="02110004020202020204"/>
                <a:ea typeface="+mn-ea"/>
                <a:cs typeface="+mn-cs"/>
              </a:rPr>
              <a:t>ДЕЦА:</a:t>
            </a:r>
          </a:p>
          <a:p>
            <a:pPr marL="228600" marR="0" lvl="0" indent="-228600" algn="ctr" defTabSz="914400" rtl="0" eaLnBrk="1" fontAlgn="auto" latinLnBrk="0" hangingPunct="1">
              <a:lnSpc>
                <a:spcPct val="120000"/>
              </a:lnSpc>
              <a:spcBef>
                <a:spcPts val="0"/>
              </a:spcBef>
              <a:spcAft>
                <a:spcPts val="0"/>
              </a:spcAft>
              <a:buClrTx/>
              <a:buSzTx/>
              <a:buFontTx/>
              <a:buNone/>
              <a:tabLst/>
              <a:defRPr/>
            </a:pPr>
            <a:endParaRPr kumimoji="0" lang="ru-RU" altLang="en-US" sz="21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Tx/>
              <a:buNone/>
              <a:tabLst/>
              <a:defRPr/>
            </a:pPr>
            <a:r>
              <a:rPr kumimoji="0" lang="ru-RU" altLang="en-US" sz="21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ptos" panose="02110004020202020204"/>
                <a:ea typeface="+mn-ea"/>
                <a:cs typeface="+mn-cs"/>
              </a:rPr>
              <a:t>ПРЕДШКОЛСКИ УЗРАСТ </a:t>
            </a:r>
          </a:p>
          <a:p>
            <a:pPr marL="228600" marR="0" lvl="0" indent="-228600" algn="l" defTabSz="914400" rtl="0" eaLnBrk="1" fontAlgn="auto" latinLnBrk="0" hangingPunct="1">
              <a:lnSpc>
                <a:spcPct val="120000"/>
              </a:lnSpc>
              <a:spcBef>
                <a:spcPts val="0"/>
              </a:spcBef>
              <a:spcAft>
                <a:spcPts val="0"/>
              </a:spcAft>
              <a:buClrTx/>
              <a:buSzTx/>
              <a:buFontTx/>
              <a:buNone/>
              <a:tabLst/>
              <a:defRPr/>
            </a:pPr>
            <a:endParaRPr kumimoji="0" lang="ru-RU" altLang="en-US" sz="9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ptos" panose="02110004020202020204"/>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Tx/>
              <a:buBlip>
                <a:blip r:embed="rId2"/>
              </a:buBlip>
              <a:tabLst/>
              <a:defRPr/>
            </a:pPr>
            <a:r>
              <a:rPr kumimoji="0" lang="sr-Cyrl-RS" altLang="en-US" sz="2100" b="1" i="0" u="none" strike="noStrike" kern="1200" cap="none" spc="0" normalizeH="0" baseline="0" noProof="0" dirty="0">
                <a:ln>
                  <a:noFill/>
                </a:ln>
                <a:solidFill>
                  <a:schemeClr val="bg1"/>
                </a:solidFill>
                <a:effectLst/>
                <a:uLnTx/>
                <a:uFillTx/>
                <a:latin typeface="Aptos" panose="02110004020202020204"/>
                <a:ea typeface="+mn-ea"/>
                <a:cs typeface="+mn-cs"/>
              </a:rPr>
              <a:t>преко </a:t>
            </a:r>
            <a:r>
              <a:rPr kumimoji="0" lang="ru-RU" altLang="en-US" sz="2100" b="1" i="0" u="none" strike="noStrike" kern="1200" cap="none" spc="0" normalizeH="0" baseline="0" noProof="0" dirty="0">
                <a:ln>
                  <a:noFill/>
                </a:ln>
                <a:solidFill>
                  <a:schemeClr val="bg1"/>
                </a:solidFill>
                <a:effectLst/>
                <a:uLnTx/>
                <a:uFillTx/>
                <a:latin typeface="Aptos" panose="02110004020202020204"/>
                <a:ea typeface="+mn-ea"/>
                <a:cs typeface="+mn-cs"/>
              </a:rPr>
              <a:t>60% не испуњава минимум препорука за физичку активност  </a:t>
            </a:r>
            <a:r>
              <a:rPr kumimoji="0" lang="ru-RU" altLang="en-US" sz="2100" b="0" i="0" u="none" strike="noStrike" kern="1200" cap="none" spc="0" normalizeH="0" baseline="0" noProof="0" dirty="0">
                <a:ln>
                  <a:noFill/>
                </a:ln>
                <a:solidFill>
                  <a:schemeClr val="bg1"/>
                </a:solidFill>
                <a:effectLst/>
                <a:uLnTx/>
                <a:uFillTx/>
                <a:latin typeface="Aptos" panose="02110004020202020204"/>
                <a:ea typeface="+mn-ea"/>
                <a:cs typeface="+mn-cs"/>
              </a:rPr>
              <a:t>(више девојчице) </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ru-RU" altLang="en-US" sz="21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ptos" panose="02110004020202020204"/>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Tx/>
              <a:buNone/>
              <a:tabLst/>
              <a:defRPr/>
            </a:pPr>
            <a:r>
              <a:rPr kumimoji="0" lang="ru-RU" altLang="en-US" sz="21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ptos" panose="02110004020202020204"/>
                <a:ea typeface="+mn-ea"/>
                <a:cs typeface="+mn-cs"/>
              </a:rPr>
              <a:t>ШКОЛСКИ УЗРАСТ </a:t>
            </a:r>
          </a:p>
          <a:p>
            <a:pPr marL="228600" marR="0" lvl="0" indent="-228600" algn="l" defTabSz="914400" rtl="0" eaLnBrk="1" fontAlgn="auto" latinLnBrk="0" hangingPunct="1">
              <a:lnSpc>
                <a:spcPct val="120000"/>
              </a:lnSpc>
              <a:spcBef>
                <a:spcPts val="0"/>
              </a:spcBef>
              <a:spcAft>
                <a:spcPts val="0"/>
              </a:spcAft>
              <a:buClrTx/>
              <a:buSzTx/>
              <a:buFontTx/>
              <a:buBlip>
                <a:blip r:embed="rId2"/>
              </a:buBlip>
              <a:tabLst/>
              <a:defRPr/>
            </a:pPr>
            <a:r>
              <a:rPr kumimoji="0" lang="ru-RU" altLang="en-US" sz="2100" b="1" i="0" u="none" strike="noStrike" kern="1200" cap="none" spc="0" normalizeH="0" baseline="0" noProof="0" dirty="0">
                <a:ln>
                  <a:noFill/>
                </a:ln>
                <a:solidFill>
                  <a:schemeClr val="bg1"/>
                </a:solidFill>
                <a:effectLst/>
                <a:uLnTx/>
                <a:uFillTx/>
                <a:latin typeface="Aptos" panose="02110004020202020204"/>
                <a:ea typeface="+mn-ea"/>
                <a:cs typeface="+mn-cs"/>
              </a:rPr>
              <a:t>4/5  се бави физичком активношћу у слободно време</a:t>
            </a:r>
            <a:endParaRPr kumimoji="0" lang="en-US" altLang="en-US" sz="2100" b="1" i="0" u="none" strike="noStrike" kern="1200" cap="none" spc="0" normalizeH="0" baseline="0" noProof="0" dirty="0">
              <a:ln>
                <a:noFill/>
              </a:ln>
              <a:solidFill>
                <a:schemeClr val="bg1"/>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sr-Cyrl-RS" altLang="en-US" sz="2100" b="1" i="0" u="none" strike="noStrike" kern="1200" cap="none" spc="0" normalizeH="0" baseline="0" noProof="0" dirty="0">
                <a:ln>
                  <a:noFill/>
                </a:ln>
                <a:solidFill>
                  <a:schemeClr val="bg1"/>
                </a:solidFill>
                <a:effectLst/>
                <a:uLnTx/>
                <a:uFillTx/>
                <a:latin typeface="Aptos" panose="02110004020202020204"/>
                <a:ea typeface="+mn-ea"/>
                <a:cs typeface="+mn-cs"/>
              </a:rPr>
              <a:t>	 </a:t>
            </a:r>
            <a:r>
              <a:rPr kumimoji="0" lang="en-US" altLang="en-US" sz="2100" b="1" i="0" u="none" strike="noStrike" kern="1200" cap="none" spc="0" normalizeH="0" baseline="0" noProof="0" dirty="0">
                <a:ln>
                  <a:noFill/>
                </a:ln>
                <a:solidFill>
                  <a:schemeClr val="bg1"/>
                </a:solidFill>
                <a:effectLst/>
                <a:uLnTx/>
                <a:uFillTx/>
                <a:latin typeface="Aptos" panose="02110004020202020204"/>
                <a:ea typeface="+mn-ea"/>
                <a:cs typeface="+mn-cs"/>
              </a:rPr>
              <a:t> (1-2 x </a:t>
            </a:r>
            <a:r>
              <a:rPr kumimoji="0" lang="sr-Cyrl-RS" altLang="en-US" sz="2100" b="1" i="0" u="none" strike="noStrike" kern="1200" cap="none" spc="0" normalizeH="0" baseline="0" noProof="0" dirty="0">
                <a:ln>
                  <a:noFill/>
                </a:ln>
                <a:solidFill>
                  <a:schemeClr val="bg1"/>
                </a:solidFill>
                <a:effectLst/>
                <a:uLnTx/>
                <a:uFillTx/>
                <a:latin typeface="Aptos" panose="02110004020202020204"/>
                <a:ea typeface="+mn-ea"/>
                <a:cs typeface="+mn-cs"/>
              </a:rPr>
              <a:t>недељно)</a:t>
            </a:r>
            <a:r>
              <a:rPr kumimoji="0" lang="en-US" altLang="en-US" sz="2100" b="1" i="0" u="none" strike="noStrike" kern="1200" cap="none" spc="0" normalizeH="0" baseline="0" noProof="0" dirty="0">
                <a:ln>
                  <a:noFill/>
                </a:ln>
                <a:solidFill>
                  <a:schemeClr val="bg1"/>
                </a:solidFill>
                <a:effectLst/>
                <a:uLnTx/>
                <a:uFillTx/>
                <a:latin typeface="Aptos" panose="02110004020202020204"/>
                <a:ea typeface="+mn-ea"/>
                <a:cs typeface="+mn-cs"/>
              </a:rPr>
              <a:t> </a:t>
            </a:r>
            <a:endParaRPr kumimoji="0" lang="ru-RU" altLang="en-US" sz="2100" b="1" i="0" u="none" strike="noStrike" kern="1200" cap="none" spc="0" normalizeH="0" baseline="0" noProof="0" dirty="0">
              <a:ln>
                <a:noFill/>
              </a:ln>
              <a:solidFill>
                <a:schemeClr val="bg1"/>
              </a:solidFill>
              <a:effectLst/>
              <a:uLnTx/>
              <a:uFillTx/>
              <a:latin typeface="Aptos" panose="02110004020202020204"/>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Tx/>
              <a:buBlip>
                <a:blip r:embed="rId2"/>
              </a:buBlip>
              <a:tabLst/>
              <a:defRPr/>
            </a:pPr>
            <a:r>
              <a:rPr kumimoji="0" lang="ru-RU" altLang="en-US" sz="2100" b="1" i="0" u="none" strike="noStrike" kern="1200" cap="none" spc="0" normalizeH="0" baseline="0" noProof="0" dirty="0">
                <a:ln>
                  <a:noFill/>
                </a:ln>
                <a:solidFill>
                  <a:schemeClr val="bg1"/>
                </a:solidFill>
                <a:effectLst/>
                <a:uLnTx/>
                <a:uFillTx/>
                <a:latin typeface="Aptos" panose="02110004020202020204"/>
                <a:ea typeface="+mn-ea"/>
                <a:cs typeface="+mn-cs"/>
              </a:rPr>
              <a:t> 98% редовно похађа наставу физичког</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ru-RU" altLang="en-US" sz="2100" b="1" i="0" u="none" strike="noStrike" kern="1200" cap="none" spc="0" normalizeH="0" baseline="0" noProof="0" dirty="0">
              <a:ln>
                <a:noFill/>
              </a:ln>
              <a:solidFill>
                <a:schemeClr val="bg1"/>
              </a:solidFill>
              <a:effectLst/>
              <a:uLnTx/>
              <a:uFillTx/>
              <a:latin typeface="Aptos" panose="02110004020202020204"/>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Tx/>
              <a:buBlip>
                <a:blip r:embed="rId2"/>
              </a:buBlip>
              <a:tabLst/>
              <a:defRPr/>
            </a:pPr>
            <a:r>
              <a:rPr kumimoji="0" lang="ru-RU" altLang="en-US" sz="2100" b="1" i="0" u="none" strike="noStrike" kern="1200" cap="none" spc="0" normalizeH="0" baseline="0" noProof="0" dirty="0">
                <a:ln>
                  <a:noFill/>
                </a:ln>
                <a:solidFill>
                  <a:schemeClr val="bg1"/>
                </a:solidFill>
                <a:effectLst/>
                <a:uLnTx/>
                <a:uFillTx/>
                <a:latin typeface="Aptos" panose="02110004020202020204"/>
                <a:ea typeface="+mn-ea"/>
                <a:cs typeface="+mn-cs"/>
              </a:rPr>
              <a:t>14% деформитети стопала </a:t>
            </a:r>
          </a:p>
          <a:p>
            <a:pPr marL="228600" marR="0" lvl="0" indent="-228600" algn="l" defTabSz="914400" rtl="0" eaLnBrk="1" fontAlgn="auto" latinLnBrk="0" hangingPunct="1">
              <a:lnSpc>
                <a:spcPct val="120000"/>
              </a:lnSpc>
              <a:spcBef>
                <a:spcPts val="0"/>
              </a:spcBef>
              <a:spcAft>
                <a:spcPts val="0"/>
              </a:spcAft>
              <a:buClrTx/>
              <a:buSzTx/>
              <a:buFontTx/>
              <a:buBlip>
                <a:blip r:embed="rId2"/>
              </a:buBlip>
              <a:tabLst/>
              <a:defRPr/>
            </a:pPr>
            <a:r>
              <a:rPr kumimoji="0" lang="ru-RU" altLang="en-US" sz="2100" b="1" i="0" u="none" strike="noStrike" kern="1200" cap="none" spc="0" normalizeH="0" baseline="0" noProof="0" dirty="0">
                <a:ln>
                  <a:noFill/>
                </a:ln>
                <a:solidFill>
                  <a:schemeClr val="bg1"/>
                </a:solidFill>
                <a:effectLst/>
                <a:uLnTx/>
                <a:uFillTx/>
                <a:latin typeface="Aptos" panose="02110004020202020204"/>
                <a:ea typeface="+mn-ea"/>
                <a:cs typeface="+mn-cs"/>
              </a:rPr>
              <a:t>10% дефомитети кичме </a:t>
            </a:r>
          </a:p>
          <a:p>
            <a:pPr marL="228600" marR="0" lvl="0" indent="-228600" algn="ctr" defTabSz="914400" rtl="0" eaLnBrk="1" fontAlgn="auto" latinLnBrk="0" hangingPunct="1">
              <a:lnSpc>
                <a:spcPct val="90000"/>
              </a:lnSpc>
              <a:spcBef>
                <a:spcPts val="1000"/>
              </a:spcBef>
              <a:spcAft>
                <a:spcPts val="0"/>
              </a:spcAft>
              <a:buClrTx/>
              <a:buSzTx/>
              <a:buFontTx/>
              <a:buNone/>
              <a:tabLst/>
              <a:defRPr/>
            </a:pPr>
            <a:endParaRPr kumimoji="0" lang="ru-RU" altLang="en-US" sz="1800" b="1" i="0" u="none" strike="noStrike" kern="1200" cap="none" spc="0" normalizeH="0" baseline="0" noProof="0" dirty="0">
              <a:ln>
                <a:noFill/>
              </a:ln>
              <a:solidFill>
                <a:srgbClr val="C00000"/>
              </a:solidFill>
              <a:effectLst/>
              <a:uLnTx/>
              <a:uFillTx/>
              <a:latin typeface="Aptos" panose="02110004020202020204"/>
              <a:ea typeface="+mn-ea"/>
              <a:cs typeface="+mn-cs"/>
            </a:endParaRPr>
          </a:p>
        </p:txBody>
      </p:sp>
      <p:sp>
        <p:nvSpPr>
          <p:cNvPr id="9" name="TextBox 2"/>
          <p:cNvSpPr txBox="1">
            <a:spLocks noChangeArrowheads="1"/>
          </p:cNvSpPr>
          <p:nvPr/>
        </p:nvSpPr>
        <p:spPr bwMode="auto">
          <a:xfrm>
            <a:off x="3759854" y="3167390"/>
            <a:ext cx="4107406" cy="523220"/>
          </a:xfrm>
          <a:prstGeom prst="rect">
            <a:avLst/>
          </a:prstGeom>
          <a:no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alt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У СРБИЈИ...</a:t>
            </a:r>
            <a:endParaRPr kumimoji="0" lang="en-US" altLang="en-US" sz="2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0" name="TextBox 2"/>
          <p:cNvSpPr txBox="1">
            <a:spLocks noChangeArrowheads="1"/>
          </p:cNvSpPr>
          <p:nvPr/>
        </p:nvSpPr>
        <p:spPr bwMode="auto">
          <a:xfrm>
            <a:off x="1601339" y="112383"/>
            <a:ext cx="8089715" cy="1323439"/>
          </a:xfrm>
          <a:prstGeom prst="rect">
            <a:avLst/>
          </a:prstGeom>
          <a:solidFill>
            <a:schemeClr val="bg1"/>
          </a:solidFill>
          <a:ln>
            <a:noFill/>
          </a:ln>
          <a:effectLst>
            <a:softEdge rad="1270000"/>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Arial" panose="020B0604020202020204" pitchFamily="34" charset="0"/>
              </a:rPr>
              <a:t>КОЛИКО</a:t>
            </a:r>
            <a:r>
              <a:rPr kumimoji="0" lang="sr-Cyrl-R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Arial" panose="020B0604020202020204" pitchFamily="34" charset="0"/>
              </a:rPr>
              <a:t> </a:t>
            </a:r>
            <a:r>
              <a:rPr kumimoji="0" lang="en-US" altLang="en-US"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Display" panose="02110004020202020204"/>
                <a:ea typeface="+mn-ea"/>
                <a:cs typeface="Arial" panose="020B0604020202020204" pitchFamily="34" charset="0"/>
              </a:rPr>
              <a:t>СМО ФИЗИЧКИ  АКТИВНИ? </a:t>
            </a:r>
          </a:p>
        </p:txBody>
      </p:sp>
    </p:spTree>
    <p:extLst>
      <p:ext uri="{BB962C8B-B14F-4D97-AF65-F5344CB8AC3E}">
        <p14:creationId xmlns:p14="http://schemas.microsoft.com/office/powerpoint/2010/main" val="794363501"/>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1016" y="8362"/>
            <a:ext cx="10935187" cy="737680"/>
          </a:xfrm>
          <a:noFill/>
        </p:spPr>
        <p:txBody>
          <a:bodyPr>
            <a:noAutofit/>
          </a:bodyPr>
          <a:lstStyle/>
          <a:p>
            <a:pPr algn="ctr">
              <a:defRPr/>
            </a:pPr>
            <a:r>
              <a:rPr lang="sr-Cyrl-RS" sz="3600" b="1" dirty="0">
                <a:solidFill>
                  <a:srgbClr val="C00000"/>
                </a:solidFill>
                <a:effectLst>
                  <a:outerShdw blurRad="38100" dist="38100" dir="2700000" algn="tl">
                    <a:srgbClr val="000000">
                      <a:alpha val="43137"/>
                    </a:srgbClr>
                  </a:outerShdw>
                </a:effectLst>
                <a:latin typeface="+mn-lt"/>
                <a:cs typeface="Times New Roman" pitchFamily="18" charset="0"/>
              </a:rPr>
              <a:t>ПРЕДНОСТИ И КОРИСТИ ФИЗИЧКЕ АКТИВНОСТИ</a:t>
            </a:r>
            <a:endParaRPr lang="en-US" sz="3600" b="1" dirty="0">
              <a:solidFill>
                <a:srgbClr val="C00000"/>
              </a:solidFill>
              <a:effectLst>
                <a:outerShdw blurRad="38100" dist="38100" dir="2700000" algn="tl">
                  <a:srgbClr val="000000">
                    <a:alpha val="43137"/>
                  </a:srgbClr>
                </a:outerShdw>
              </a:effectLst>
              <a:latin typeface="+mn-lt"/>
              <a:cs typeface="Times New Roman" pitchFamily="18" charset="0"/>
            </a:endParaRPr>
          </a:p>
        </p:txBody>
      </p:sp>
      <p:sp>
        <p:nvSpPr>
          <p:cNvPr id="13315" name="Content Placeholder 2"/>
          <p:cNvSpPr>
            <a:spLocks noGrp="1"/>
          </p:cNvSpPr>
          <p:nvPr>
            <p:ph sz="half" idx="1"/>
          </p:nvPr>
        </p:nvSpPr>
        <p:spPr>
          <a:xfrm>
            <a:off x="317713" y="1284825"/>
            <a:ext cx="3776285" cy="4591939"/>
          </a:xfrm>
          <a:solidFill>
            <a:schemeClr val="accent1">
              <a:lumMod val="20000"/>
              <a:lumOff val="80000"/>
              <a:alpha val="39000"/>
            </a:schemeClr>
          </a:solidFill>
          <a:effectLst>
            <a:outerShdw blurRad="63500" sx="102000" sy="102000" algn="ctr" rotWithShape="0">
              <a:schemeClr val="accent1">
                <a:lumMod val="60000"/>
                <a:lumOff val="40000"/>
                <a:alpha val="40000"/>
              </a:schemeClr>
            </a:outerShdw>
          </a:effectLst>
        </p:spPr>
        <p:txBody>
          <a:bodyPr>
            <a:normAutofit fontScale="25000" lnSpcReduction="20000"/>
          </a:bodyPr>
          <a:lstStyle/>
          <a:p>
            <a:pPr marL="0" indent="0" algn="ctr">
              <a:buNone/>
              <a:defRPr/>
            </a:pPr>
            <a:r>
              <a:rPr lang="sr-Cyrl-RS" sz="9600" b="1" dirty="0">
                <a:solidFill>
                  <a:srgbClr val="C00000"/>
                </a:solidFill>
                <a:cs typeface="Times New Roman" pitchFamily="18" charset="0"/>
              </a:rPr>
              <a:t>ФИЗИЧКЕ</a:t>
            </a:r>
            <a:endParaRPr lang="sr-Latn-RS" sz="9600" b="1" dirty="0">
              <a:solidFill>
                <a:srgbClr val="C00000"/>
              </a:solidFill>
              <a:cs typeface="Times New Roman" pitchFamily="18" charset="0"/>
            </a:endParaRPr>
          </a:p>
          <a:p>
            <a:pPr>
              <a:buFont typeface="Wingdings" panose="05000000000000000000" pitchFamily="2" charset="2"/>
              <a:buChar char="ü"/>
              <a:defRPr/>
            </a:pPr>
            <a:r>
              <a:rPr lang="sr-Cyrl-RS" sz="8800" dirty="0">
                <a:solidFill>
                  <a:srgbClr val="002060"/>
                </a:solidFill>
                <a:cs typeface="Times New Roman" pitchFamily="18" charset="0"/>
              </a:rPr>
              <a:t>Обезбеђује правилан раст и развој </a:t>
            </a:r>
            <a:endParaRPr lang="sr-Latn-RS" sz="8800" dirty="0">
              <a:solidFill>
                <a:srgbClr val="002060"/>
              </a:solidFill>
              <a:cs typeface="Times New Roman" pitchFamily="18" charset="0"/>
            </a:endParaRPr>
          </a:p>
          <a:p>
            <a:pPr>
              <a:buFont typeface="Wingdings" panose="05000000000000000000" pitchFamily="2" charset="2"/>
              <a:buChar char="ü"/>
              <a:defRPr/>
            </a:pPr>
            <a:r>
              <a:rPr lang="sr-Cyrl-RS" sz="8800" dirty="0">
                <a:solidFill>
                  <a:srgbClr val="002060"/>
                </a:solidFill>
                <a:cs typeface="Times New Roman" pitchFamily="18" charset="0"/>
              </a:rPr>
              <a:t>Помаже одржању здраве телесне тежине (у сваком животном добу)</a:t>
            </a:r>
            <a:endParaRPr lang="sr-Latn-RS" sz="8800" dirty="0">
              <a:solidFill>
                <a:srgbClr val="002060"/>
              </a:solidFill>
              <a:cs typeface="Times New Roman" pitchFamily="18" charset="0"/>
            </a:endParaRPr>
          </a:p>
          <a:p>
            <a:pPr>
              <a:buFont typeface="Wingdings" panose="05000000000000000000" pitchFamily="2" charset="2"/>
              <a:buChar char="ü"/>
              <a:defRPr/>
            </a:pPr>
            <a:r>
              <a:rPr lang="sr-Cyrl-RS" sz="8800" dirty="0">
                <a:solidFill>
                  <a:srgbClr val="002060"/>
                </a:solidFill>
                <a:cs typeface="Times New Roman" pitchFamily="18" charset="0"/>
              </a:rPr>
              <a:t>Помаже разв</a:t>
            </a:r>
            <a:r>
              <a:rPr lang="sr-Latn-RS" sz="8800" dirty="0">
                <a:solidFill>
                  <a:srgbClr val="002060"/>
                </a:solidFill>
                <a:cs typeface="Times New Roman" pitchFamily="18" charset="0"/>
              </a:rPr>
              <a:t>o</a:t>
            </a:r>
            <a:r>
              <a:rPr lang="sr-Cyrl-RS" sz="8800" dirty="0">
                <a:solidFill>
                  <a:srgbClr val="002060"/>
                </a:solidFill>
                <a:cs typeface="Times New Roman" pitchFamily="18" charset="0"/>
              </a:rPr>
              <a:t>ју моторике, снаге, флек</a:t>
            </a:r>
            <a:r>
              <a:rPr lang="sr-Latn-RS" sz="8800" dirty="0">
                <a:solidFill>
                  <a:srgbClr val="002060"/>
                </a:solidFill>
                <a:cs typeface="Times New Roman" pitchFamily="18" charset="0"/>
              </a:rPr>
              <a:t>c</a:t>
            </a:r>
            <a:r>
              <a:rPr lang="sr-Cyrl-RS" sz="8800" dirty="0">
                <a:solidFill>
                  <a:srgbClr val="002060"/>
                </a:solidFill>
                <a:cs typeface="Times New Roman" pitchFamily="18" charset="0"/>
              </a:rPr>
              <a:t>ибилности и  издржљивости</a:t>
            </a:r>
          </a:p>
          <a:p>
            <a:pPr>
              <a:buFont typeface="Wingdings" panose="05000000000000000000" pitchFamily="2" charset="2"/>
              <a:buChar char="ü"/>
              <a:defRPr/>
            </a:pPr>
            <a:r>
              <a:rPr lang="sr-Cyrl-RS" sz="8800" dirty="0">
                <a:solidFill>
                  <a:srgbClr val="002060"/>
                </a:solidFill>
                <a:cs typeface="Times New Roman" pitchFamily="18" charset="0"/>
              </a:rPr>
              <a:t>Развија и одржава чврстину костију и мишића</a:t>
            </a:r>
            <a:endParaRPr lang="ru-RU" sz="8800" dirty="0">
              <a:solidFill>
                <a:srgbClr val="FF0000"/>
              </a:solidFill>
            </a:endParaRPr>
          </a:p>
          <a:p>
            <a:pPr>
              <a:buFontTx/>
              <a:buNone/>
              <a:defRPr/>
            </a:pPr>
            <a:endParaRPr lang="ru-RU" sz="8800" dirty="0">
              <a:solidFill>
                <a:srgbClr val="FF0000"/>
              </a:solidFill>
            </a:endParaRPr>
          </a:p>
          <a:p>
            <a:pPr>
              <a:buFontTx/>
              <a:buNone/>
              <a:defRPr/>
            </a:pPr>
            <a:endParaRPr lang="ru-RU" sz="2800" dirty="0">
              <a:solidFill>
                <a:srgbClr val="FF0000"/>
              </a:solidFill>
            </a:endParaRPr>
          </a:p>
          <a:p>
            <a:pPr>
              <a:buFontTx/>
              <a:buNone/>
              <a:defRPr/>
            </a:pPr>
            <a:endParaRPr lang="ru-RU" sz="2800" dirty="0">
              <a:solidFill>
                <a:srgbClr val="FF0000"/>
              </a:solidFill>
            </a:endParaRPr>
          </a:p>
          <a:p>
            <a:pPr>
              <a:buFontTx/>
              <a:buNone/>
              <a:defRPr/>
            </a:pPr>
            <a:endParaRPr lang="ru-RU" sz="2800" dirty="0"/>
          </a:p>
          <a:p>
            <a:pPr>
              <a:buFontTx/>
              <a:buNone/>
              <a:defRPr/>
            </a:pPr>
            <a:endParaRPr lang="en-US" sz="2800" dirty="0"/>
          </a:p>
        </p:txBody>
      </p:sp>
      <p:sp>
        <p:nvSpPr>
          <p:cNvPr id="6" name="Content Placeholder 2"/>
          <p:cNvSpPr>
            <a:spLocks noGrp="1"/>
          </p:cNvSpPr>
          <p:nvPr>
            <p:ph sz="half" idx="2"/>
          </p:nvPr>
        </p:nvSpPr>
        <p:spPr>
          <a:xfrm>
            <a:off x="4235379" y="1289364"/>
            <a:ext cx="3883675" cy="4565939"/>
          </a:xfrm>
          <a:solidFill>
            <a:schemeClr val="accent1">
              <a:lumMod val="20000"/>
              <a:lumOff val="80000"/>
            </a:schemeClr>
          </a:solidFill>
          <a:effectLst>
            <a:outerShdw blurRad="63500" sx="102000" sy="102000" algn="ctr" rotWithShape="0">
              <a:schemeClr val="accent1">
                <a:lumMod val="60000"/>
                <a:lumOff val="40000"/>
                <a:alpha val="40000"/>
              </a:schemeClr>
            </a:outerShdw>
          </a:effectLst>
        </p:spPr>
        <p:txBody>
          <a:bodyPr>
            <a:normAutofit fontScale="25000" lnSpcReduction="20000"/>
          </a:bodyPr>
          <a:lstStyle/>
          <a:p>
            <a:pPr marL="0" indent="0" algn="ctr">
              <a:lnSpc>
                <a:spcPct val="120000"/>
              </a:lnSpc>
              <a:spcBef>
                <a:spcPts val="600"/>
              </a:spcBef>
              <a:buNone/>
              <a:defRPr/>
            </a:pPr>
            <a:r>
              <a:rPr lang="sr-Cyrl-RS" sz="9600" b="1" dirty="0">
                <a:solidFill>
                  <a:srgbClr val="C00000"/>
                </a:solidFill>
              </a:rPr>
              <a:t>ПСИХИЧКЕ</a:t>
            </a:r>
            <a:endParaRPr lang="en-US" sz="9600" b="1" dirty="0">
              <a:solidFill>
                <a:srgbClr val="C00000"/>
              </a:solidFill>
            </a:endParaRPr>
          </a:p>
          <a:p>
            <a:pPr>
              <a:lnSpc>
                <a:spcPct val="120000"/>
              </a:lnSpc>
              <a:spcBef>
                <a:spcPts val="600"/>
              </a:spcBef>
              <a:buFont typeface="Wingdings" panose="05000000000000000000" pitchFamily="2" charset="2"/>
              <a:buChar char="ü"/>
              <a:defRPr/>
            </a:pPr>
            <a:r>
              <a:rPr lang="sr-Cyrl-RS" sz="8800" dirty="0">
                <a:solidFill>
                  <a:srgbClr val="002060"/>
                </a:solidFill>
              </a:rPr>
              <a:t>Побољшава квалитет сна</a:t>
            </a:r>
          </a:p>
          <a:p>
            <a:pPr>
              <a:lnSpc>
                <a:spcPct val="120000"/>
              </a:lnSpc>
              <a:spcBef>
                <a:spcPts val="600"/>
              </a:spcBef>
              <a:buFont typeface="Wingdings" panose="05000000000000000000" pitchFamily="2" charset="2"/>
              <a:buChar char="ü"/>
              <a:defRPr/>
            </a:pPr>
            <a:r>
              <a:rPr lang="sr-Cyrl-RS" sz="8800" dirty="0">
                <a:solidFill>
                  <a:srgbClr val="002060"/>
                </a:solidFill>
              </a:rPr>
              <a:t>Смањује напетост и ризик од појаве депресивних осећања</a:t>
            </a:r>
          </a:p>
          <a:p>
            <a:pPr>
              <a:lnSpc>
                <a:spcPct val="120000"/>
              </a:lnSpc>
              <a:spcBef>
                <a:spcPts val="600"/>
              </a:spcBef>
              <a:buFont typeface="Wingdings" panose="05000000000000000000" pitchFamily="2" charset="2"/>
              <a:buChar char="ü"/>
              <a:defRPr/>
            </a:pPr>
            <a:r>
              <a:rPr lang="sr-Cyrl-RS" sz="8800" dirty="0">
                <a:solidFill>
                  <a:srgbClr val="002060"/>
                </a:solidFill>
              </a:rPr>
              <a:t>Јача самопоуздање</a:t>
            </a:r>
            <a:endParaRPr lang="en-US" sz="8800" dirty="0">
              <a:solidFill>
                <a:srgbClr val="002060"/>
              </a:solidFill>
            </a:endParaRPr>
          </a:p>
          <a:p>
            <a:pPr>
              <a:lnSpc>
                <a:spcPct val="120000"/>
              </a:lnSpc>
              <a:spcBef>
                <a:spcPts val="600"/>
              </a:spcBef>
              <a:buFont typeface="Wingdings" panose="05000000000000000000" pitchFamily="2" charset="2"/>
              <a:buChar char="ü"/>
              <a:defRPr/>
            </a:pPr>
            <a:r>
              <a:rPr lang="sr-Cyrl-RS" sz="8800" dirty="0">
                <a:solidFill>
                  <a:srgbClr val="002060"/>
                </a:solidFill>
              </a:rPr>
              <a:t>Побољшава когнитивне функције</a:t>
            </a:r>
            <a:endParaRPr lang="en-US" sz="8800" dirty="0">
              <a:solidFill>
                <a:srgbClr val="002060"/>
              </a:solidFill>
            </a:endParaRPr>
          </a:p>
          <a:p>
            <a:pPr>
              <a:lnSpc>
                <a:spcPct val="120000"/>
              </a:lnSpc>
              <a:spcBef>
                <a:spcPts val="600"/>
              </a:spcBef>
              <a:buFont typeface="Wingdings" panose="05000000000000000000" pitchFamily="2" charset="2"/>
              <a:buChar char="ü"/>
              <a:defRPr/>
            </a:pPr>
            <a:r>
              <a:rPr lang="sr-Cyrl-RS" sz="8800" dirty="0">
                <a:solidFill>
                  <a:srgbClr val="002060"/>
                </a:solidFill>
              </a:rPr>
              <a:t>Побољшава ментално здравље</a:t>
            </a:r>
            <a:endParaRPr lang="sr-Latn-RS" sz="8000" dirty="0">
              <a:solidFill>
                <a:srgbClr val="FF0000"/>
              </a:solidFill>
            </a:endParaRPr>
          </a:p>
          <a:p>
            <a:pPr>
              <a:lnSpc>
                <a:spcPct val="120000"/>
              </a:lnSpc>
              <a:spcBef>
                <a:spcPts val="600"/>
              </a:spcBef>
              <a:buFont typeface="Wingdings" panose="05000000000000000000" pitchFamily="2" charset="2"/>
              <a:buChar char="ü"/>
              <a:defRPr/>
            </a:pPr>
            <a:endParaRPr lang="ru-RU" sz="2800" dirty="0">
              <a:solidFill>
                <a:srgbClr val="FF0000"/>
              </a:solidFill>
            </a:endParaRPr>
          </a:p>
          <a:p>
            <a:pPr>
              <a:buFontTx/>
              <a:buNone/>
              <a:defRPr/>
            </a:pPr>
            <a:endParaRPr lang="ru-RU" sz="2800" dirty="0">
              <a:solidFill>
                <a:srgbClr val="FF0000"/>
              </a:solidFill>
            </a:endParaRPr>
          </a:p>
          <a:p>
            <a:pPr>
              <a:buFontTx/>
              <a:buNone/>
              <a:defRPr/>
            </a:pPr>
            <a:endParaRPr lang="ru-RU" sz="2800" dirty="0"/>
          </a:p>
          <a:p>
            <a:pPr>
              <a:buFontTx/>
              <a:buNone/>
              <a:defRPr/>
            </a:pPr>
            <a:r>
              <a:rPr lang="sr-Latn-RS" sz="2800" dirty="0"/>
              <a:t> </a:t>
            </a:r>
          </a:p>
          <a:p>
            <a:pPr>
              <a:buFontTx/>
              <a:buNone/>
              <a:defRPr/>
            </a:pPr>
            <a:endParaRPr lang="en-US" sz="2800" dirty="0"/>
          </a:p>
        </p:txBody>
      </p:sp>
      <p:sp>
        <p:nvSpPr>
          <p:cNvPr id="7" name="Content Placeholder 2"/>
          <p:cNvSpPr>
            <a:spLocks noGrp="1"/>
          </p:cNvSpPr>
          <p:nvPr>
            <p:ph sz="quarter" idx="4294967295"/>
          </p:nvPr>
        </p:nvSpPr>
        <p:spPr>
          <a:xfrm>
            <a:off x="8347389" y="1251536"/>
            <a:ext cx="3302000" cy="2297113"/>
          </a:xfrm>
          <a:solidFill>
            <a:schemeClr val="accent1">
              <a:lumMod val="20000"/>
              <a:lumOff val="80000"/>
            </a:schemeClr>
          </a:solidFill>
          <a:effectLst>
            <a:outerShdw blurRad="63500" sx="102000" sy="102000" algn="ctr" rotWithShape="0">
              <a:schemeClr val="accent1">
                <a:lumMod val="60000"/>
                <a:lumOff val="40000"/>
                <a:alpha val="40000"/>
              </a:schemeClr>
            </a:outerShdw>
          </a:effectLst>
        </p:spPr>
        <p:txBody>
          <a:bodyPr>
            <a:normAutofit fontScale="77500" lnSpcReduction="20000"/>
          </a:bodyPr>
          <a:lstStyle/>
          <a:p>
            <a:pPr marL="0" indent="0" algn="ctr">
              <a:lnSpc>
                <a:spcPct val="120000"/>
              </a:lnSpc>
              <a:spcBef>
                <a:spcPts val="600"/>
              </a:spcBef>
              <a:buNone/>
              <a:defRPr/>
            </a:pPr>
            <a:r>
              <a:rPr lang="sr-Cyrl-RS" sz="3100" b="1" dirty="0">
                <a:solidFill>
                  <a:srgbClr val="C00000"/>
                </a:solidFill>
              </a:rPr>
              <a:t>СОЦИЈАЛНЕ</a:t>
            </a:r>
            <a:endParaRPr lang="en-US" sz="3100" b="1" dirty="0">
              <a:solidFill>
                <a:srgbClr val="C00000"/>
              </a:solidFill>
            </a:endParaRPr>
          </a:p>
          <a:p>
            <a:pPr>
              <a:lnSpc>
                <a:spcPct val="120000"/>
              </a:lnSpc>
              <a:spcBef>
                <a:spcPts val="600"/>
              </a:spcBef>
              <a:buFont typeface="Wingdings" panose="05000000000000000000" pitchFamily="2" charset="2"/>
              <a:buChar char="ü"/>
              <a:defRPr/>
            </a:pPr>
            <a:r>
              <a:rPr lang="sr-Cyrl-RS" sz="2800" dirty="0">
                <a:solidFill>
                  <a:srgbClr val="002060"/>
                </a:solidFill>
              </a:rPr>
              <a:t>Побољшава стицање и одржавање социјалних вештина</a:t>
            </a:r>
            <a:endParaRPr lang="ru-RU" sz="2800" dirty="0">
              <a:solidFill>
                <a:srgbClr val="FF0000"/>
              </a:solidFill>
            </a:endParaRPr>
          </a:p>
          <a:p>
            <a:pPr>
              <a:buFontTx/>
              <a:buNone/>
              <a:defRPr/>
            </a:pPr>
            <a:endParaRPr lang="ru-RU" sz="2800" dirty="0">
              <a:solidFill>
                <a:srgbClr val="FF0000"/>
              </a:solidFill>
            </a:endParaRPr>
          </a:p>
          <a:p>
            <a:pPr>
              <a:buFontTx/>
              <a:buNone/>
              <a:defRPr/>
            </a:pPr>
            <a:endParaRPr lang="sr-Latn-RS" sz="2800" dirty="0"/>
          </a:p>
          <a:p>
            <a:pPr>
              <a:buFontTx/>
              <a:buNone/>
              <a:defRPr/>
            </a:pPr>
            <a:endParaRPr lang="en-US" sz="2800" dirty="0"/>
          </a:p>
        </p:txBody>
      </p:sp>
      <p:sp>
        <p:nvSpPr>
          <p:cNvPr id="10" name="Content Placeholder 2"/>
          <p:cNvSpPr>
            <a:spLocks noGrp="1"/>
          </p:cNvSpPr>
          <p:nvPr>
            <p:ph idx="4294967295"/>
          </p:nvPr>
        </p:nvSpPr>
        <p:spPr>
          <a:xfrm>
            <a:off x="0" y="6216650"/>
            <a:ext cx="10729913" cy="484188"/>
          </a:xfrm>
        </p:spPr>
        <p:txBody>
          <a:bodyPr>
            <a:normAutofit/>
          </a:bodyPr>
          <a:lstStyle/>
          <a:p>
            <a:pPr algn="ctr">
              <a:defRPr/>
            </a:pPr>
            <a:r>
              <a:rPr lang="ru-RU" altLang="en-US" sz="2400" b="1" dirty="0">
                <a:solidFill>
                  <a:srgbClr val="C00000"/>
                </a:solidFill>
              </a:rPr>
              <a:t>П</a:t>
            </a:r>
            <a:r>
              <a:rPr lang="sr-Cyrl-RS" altLang="en-US" sz="2400" b="1" dirty="0">
                <a:solidFill>
                  <a:srgbClr val="C00000"/>
                </a:solidFill>
              </a:rPr>
              <a:t>родужава</a:t>
            </a:r>
            <a:r>
              <a:rPr lang="ru-RU" altLang="en-US" sz="2400" b="1" dirty="0">
                <a:solidFill>
                  <a:srgbClr val="C00000"/>
                </a:solidFill>
              </a:rPr>
              <a:t> очекивано трајање живота!</a:t>
            </a:r>
          </a:p>
          <a:p>
            <a:pPr algn="ctr">
              <a:defRPr/>
            </a:pPr>
            <a:endParaRPr lang="ru-RU" altLang="en-US" sz="1600" dirty="0"/>
          </a:p>
        </p:txBody>
      </p:sp>
      <p:pic>
        <p:nvPicPr>
          <p:cNvPr id="3" name="Picture 2"/>
          <p:cNvPicPr>
            <a:picLocks noChangeAspect="1"/>
          </p:cNvPicPr>
          <p:nvPr/>
        </p:nvPicPr>
        <p:blipFill>
          <a:blip r:embed="rId3"/>
          <a:stretch>
            <a:fillRect/>
          </a:stretch>
        </p:blipFill>
        <p:spPr>
          <a:xfrm>
            <a:off x="8347389" y="3765420"/>
            <a:ext cx="3302008" cy="2161362"/>
          </a:xfrm>
          <a:prstGeom prst="rect">
            <a:avLst/>
          </a:prstGeom>
        </p:spPr>
      </p:pic>
      <p:pic>
        <p:nvPicPr>
          <p:cNvPr id="11" name="Picture 10"/>
          <p:cNvPicPr>
            <a:picLocks noChangeAspect="1"/>
          </p:cNvPicPr>
          <p:nvPr/>
        </p:nvPicPr>
        <p:blipFill>
          <a:blip r:embed="rId4"/>
          <a:stretch>
            <a:fillRect/>
          </a:stretch>
        </p:blipFill>
        <p:spPr>
          <a:xfrm>
            <a:off x="134587" y="142968"/>
            <a:ext cx="987638" cy="737680"/>
          </a:xfrm>
          <a:prstGeom prst="rect">
            <a:avLst/>
          </a:prstGeom>
        </p:spPr>
      </p:pic>
    </p:spTree>
    <p:extLst>
      <p:ext uri="{BB962C8B-B14F-4D97-AF65-F5344CB8AC3E}">
        <p14:creationId xmlns:p14="http://schemas.microsoft.com/office/powerpoint/2010/main" val="1923456102"/>
      </p:ext>
    </p:extLst>
  </p:cSld>
  <p:clrMapOvr>
    <a:masterClrMapping/>
  </p:clrMapOvr>
  <mc:AlternateContent xmlns:mc="http://schemas.openxmlformats.org/markup-compatibility/2006" xmlns:p14="http://schemas.microsoft.com/office/powerpoint/2010/main">
    <mc:Choice Requires="p14">
      <p:transition spd="slow" p14:dur="3400" advClick="0" advTm="15000">
        <p14:reveal/>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209676" y="142968"/>
            <a:ext cx="8020050" cy="801189"/>
          </a:xfrm>
          <a:solidFill>
            <a:schemeClr val="bg1"/>
          </a:solidFill>
        </p:spPr>
        <p:txBody>
          <a:bodyPr>
            <a:noAutofit/>
          </a:bodyPr>
          <a:lstStyle/>
          <a:p>
            <a:pPr algn="ctr">
              <a:defRPr/>
            </a:pPr>
            <a:r>
              <a:rPr lang="sr-Cyrl-RS" b="1" dirty="0">
                <a:solidFill>
                  <a:srgbClr val="C00000"/>
                </a:solidFill>
                <a:effectLst>
                  <a:outerShdw blurRad="38100" dist="38100" dir="2700000" algn="tl">
                    <a:srgbClr val="000000">
                      <a:alpha val="43137"/>
                    </a:srgbClr>
                  </a:outerShdw>
                </a:effectLst>
                <a:cs typeface="Times New Roman" pitchFamily="18" charset="0"/>
              </a:rPr>
              <a:t>ПРЕДНОСТИ И КОРИСТИ ФИЗИЧКЕ АКТИВНОСТИ</a:t>
            </a:r>
            <a:endParaRPr lang="en-US" b="1" dirty="0">
              <a:solidFill>
                <a:srgbClr val="C00000"/>
              </a:solidFill>
              <a:effectLst>
                <a:outerShdw blurRad="38100" dist="38100" dir="2700000" algn="tl">
                  <a:srgbClr val="000000">
                    <a:alpha val="43137"/>
                  </a:srgbClr>
                </a:outerShdw>
              </a:effectLst>
              <a:latin typeface="+mn-lt"/>
              <a:cs typeface="Times New Roman" pitchFamily="18" charset="0"/>
            </a:endParaRPr>
          </a:p>
        </p:txBody>
      </p:sp>
      <p:sp>
        <p:nvSpPr>
          <p:cNvPr id="5" name="Content Placeholder 4"/>
          <p:cNvSpPr>
            <a:spLocks noGrp="1"/>
          </p:cNvSpPr>
          <p:nvPr>
            <p:ph idx="1"/>
          </p:nvPr>
        </p:nvSpPr>
        <p:spPr>
          <a:xfrm>
            <a:off x="526149" y="2252185"/>
            <a:ext cx="8953143" cy="3645271"/>
          </a:xfrm>
          <a:noFill/>
          <a:effectLst/>
        </p:spPr>
        <p:txBody>
          <a:bodyPr numCol="2">
            <a:normAutofit fontScale="25000" lnSpcReduction="20000"/>
          </a:bodyPr>
          <a:lstStyle/>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Неухрањености или гојазности </a:t>
            </a: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Повишеног крвног притиска</a:t>
            </a:r>
            <a:endParaRPr lang="en-US" sz="8000" b="1"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Дијабетеса мелитус тип 2</a:t>
            </a:r>
            <a:endParaRPr lang="en-US" sz="8000" b="1"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Болести срца и крвних судова</a:t>
            </a:r>
            <a:endParaRPr lang="en-US" sz="8000" b="1"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Исхемијског можданог удара</a:t>
            </a:r>
            <a:endParaRPr lang="en-US" sz="8000" b="1"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Депресије и анксиозности </a:t>
            </a: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Различитих деменција </a:t>
            </a:r>
            <a:r>
              <a:rPr lang="sr-Cyrl-RS" sz="8000" dirty="0">
                <a:solidFill>
                  <a:srgbClr val="002060"/>
                </a:solidFill>
                <a:cs typeface="Times New Roman" pitchFamily="18" charset="0"/>
              </a:rPr>
              <a:t>(укључујући и Алцхајмерову болест)</a:t>
            </a:r>
            <a:endParaRPr lang="sr-Cyrl-RS" sz="8800"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endParaRPr lang="sr-Cyrl-RS" sz="8800"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endParaRPr lang="sr-Cyrl-RS" sz="8800" dirty="0">
              <a:solidFill>
                <a:srgbClr val="002060"/>
              </a:solidFill>
              <a:cs typeface="Times New Roman" pitchFamily="18" charset="0"/>
            </a:endParaRPr>
          </a:p>
          <a:p>
            <a:pPr marL="0" indent="0">
              <a:lnSpc>
                <a:spcPct val="120000"/>
              </a:lnSpc>
              <a:spcBef>
                <a:spcPts val="600"/>
              </a:spcBef>
              <a:buNone/>
            </a:pPr>
            <a:endParaRPr lang="en-US" sz="8800"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Карцинома </a:t>
            </a:r>
            <a:r>
              <a:rPr lang="sr-Cyrl-RS" sz="8000" dirty="0">
                <a:solidFill>
                  <a:srgbClr val="002060"/>
                </a:solidFill>
                <a:cs typeface="Times New Roman" pitchFamily="18" charset="0"/>
              </a:rPr>
              <a:t>(дебелог црева, дојке, плућа, простате,јетре, ендометријума) </a:t>
            </a:r>
            <a:endParaRPr lang="sr-Cyrl-RS" sz="8000" b="1"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Атеросклерозе</a:t>
            </a: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Остеопорозе</a:t>
            </a:r>
            <a:endParaRPr lang="en-US" sz="8000" b="1" dirty="0">
              <a:solidFill>
                <a:srgbClr val="002060"/>
              </a:solidFill>
              <a:cs typeface="Times New Roman" pitchFamily="18" charset="0"/>
            </a:endParaRP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Падова</a:t>
            </a:r>
            <a:r>
              <a:rPr lang="en-US" sz="8000" b="1" dirty="0">
                <a:solidFill>
                  <a:srgbClr val="002060"/>
                </a:solidFill>
                <a:cs typeface="Times New Roman" pitchFamily="18" charset="0"/>
              </a:rPr>
              <a:t> </a:t>
            </a:r>
            <a:r>
              <a:rPr lang="en-US" sz="8000" dirty="0">
                <a:solidFill>
                  <a:srgbClr val="002060"/>
                </a:solidFill>
                <a:cs typeface="Times New Roman" pitchFamily="18" charset="0"/>
              </a:rPr>
              <a:t>(</a:t>
            </a:r>
            <a:r>
              <a:rPr lang="sr-Cyrl-RS" sz="8000" dirty="0">
                <a:solidFill>
                  <a:srgbClr val="002060"/>
                </a:solidFill>
                <a:cs typeface="Times New Roman" pitchFamily="18" charset="0"/>
              </a:rPr>
              <a:t>посебно у старијем животном добу</a:t>
            </a:r>
            <a:r>
              <a:rPr lang="en-US" sz="8000" dirty="0">
                <a:solidFill>
                  <a:srgbClr val="002060"/>
                </a:solidFill>
                <a:cs typeface="Times New Roman" pitchFamily="18" charset="0"/>
              </a:rPr>
              <a:t>)</a:t>
            </a: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Прелома</a:t>
            </a:r>
          </a:p>
          <a:p>
            <a:pPr>
              <a:lnSpc>
                <a:spcPct val="120000"/>
              </a:lnSpc>
              <a:spcBef>
                <a:spcPts val="600"/>
              </a:spcBef>
              <a:buFont typeface="Wingdings" panose="05000000000000000000" pitchFamily="2" charset="2"/>
              <a:buChar char="v"/>
            </a:pPr>
            <a:r>
              <a:rPr lang="sr-Cyrl-RS" sz="8000" b="1" dirty="0">
                <a:solidFill>
                  <a:srgbClr val="002060"/>
                </a:solidFill>
                <a:cs typeface="Times New Roman" pitchFamily="18" charset="0"/>
              </a:rPr>
              <a:t>Инвалидитета </a:t>
            </a:r>
            <a:endParaRPr lang="en-US" sz="8000" b="1" dirty="0">
              <a:solidFill>
                <a:srgbClr val="002060"/>
              </a:solidFill>
              <a:cs typeface="Times New Roman" pitchFamily="18" charset="0"/>
            </a:endParaRPr>
          </a:p>
          <a:p>
            <a:pPr marL="0" indent="0">
              <a:lnSpc>
                <a:spcPct val="120000"/>
              </a:lnSpc>
              <a:buNone/>
            </a:pPr>
            <a:endParaRPr lang="sr-Cyrl-RS" sz="8000" dirty="0">
              <a:solidFill>
                <a:srgbClr val="002060"/>
              </a:solidFill>
              <a:cs typeface="Times New Roman" pitchFamily="18" charset="0"/>
            </a:endParaRPr>
          </a:p>
          <a:p>
            <a:pPr marL="0" indent="0">
              <a:buNone/>
            </a:pPr>
            <a:endParaRPr lang="sr-Cyrl-RS" sz="8000" dirty="0">
              <a:solidFill>
                <a:srgbClr val="002060"/>
              </a:solidFill>
              <a:cs typeface="Times New Roman" pitchFamily="18" charset="0"/>
            </a:endParaRPr>
          </a:p>
          <a:p>
            <a:endParaRPr lang="en-US" dirty="0">
              <a:solidFill>
                <a:srgbClr val="002060"/>
              </a:solidFill>
            </a:endParaRPr>
          </a:p>
        </p:txBody>
      </p:sp>
      <p:pic>
        <p:nvPicPr>
          <p:cNvPr id="2" name="Picture 1"/>
          <p:cNvPicPr>
            <a:picLocks noChangeAspect="1"/>
          </p:cNvPicPr>
          <p:nvPr/>
        </p:nvPicPr>
        <p:blipFill>
          <a:blip r:embed="rId3"/>
          <a:stretch>
            <a:fillRect/>
          </a:stretch>
        </p:blipFill>
        <p:spPr>
          <a:xfrm>
            <a:off x="134587" y="142968"/>
            <a:ext cx="987638" cy="737680"/>
          </a:xfrm>
          <a:prstGeom prst="rect">
            <a:avLst/>
          </a:prstGeom>
        </p:spPr>
      </p:pic>
      <p:sp>
        <p:nvSpPr>
          <p:cNvPr id="9" name="Rectangle 8"/>
          <p:cNvSpPr/>
          <p:nvPr/>
        </p:nvSpPr>
        <p:spPr>
          <a:xfrm>
            <a:off x="583660" y="1492370"/>
            <a:ext cx="8838122" cy="428259"/>
          </a:xfrm>
          <a:prstGeom prst="rect">
            <a:avLst/>
          </a:prstGeom>
          <a:solidFill>
            <a:schemeClr val="accent1">
              <a:lumMod val="20000"/>
              <a:lumOff val="80000"/>
            </a:schemeClr>
          </a:solidFill>
          <a:ln>
            <a:solidFill>
              <a:schemeClr val="accent2">
                <a:lumMod val="50000"/>
              </a:schemeClr>
            </a:solidFill>
          </a:ln>
        </p:spPr>
        <p:txBody>
          <a:bodyPr wrap="square">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sr-Cyrl-RS" sz="2000" b="1" i="0" u="none" strike="noStrike" kern="1200" cap="none" spc="0" normalizeH="0" baseline="0" noProof="0" dirty="0">
                <a:ln>
                  <a:noFill/>
                </a:ln>
                <a:solidFill>
                  <a:srgbClr val="002060"/>
                </a:solidFill>
                <a:effectLst/>
                <a:uLnTx/>
                <a:uFillTx/>
                <a:latin typeface="Trebuchet MS" panose="020B0603020202020204"/>
                <a:ea typeface="+mn-ea"/>
                <a:cs typeface="Times New Roman" pitchFamily="18" charset="0"/>
              </a:rPr>
              <a:t>СМАЊУЈЕ РИЗИК ОД НАСТАНКА БРОЈНИХ ПОРЕМЕЋАЈА ЗДРАВЉА:</a:t>
            </a:r>
            <a:endParaRPr kumimoji="0" lang="en-US" sz="2000" b="1" i="0" u="none" strike="noStrike" kern="1200" cap="none" spc="0" normalizeH="0" baseline="0" noProof="0" dirty="0">
              <a:ln>
                <a:noFill/>
              </a:ln>
              <a:solidFill>
                <a:srgbClr val="002060"/>
              </a:solidFill>
              <a:effectLst/>
              <a:uLnTx/>
              <a:uFillTx/>
              <a:latin typeface="Trebuchet MS" panose="020B0603020202020204"/>
              <a:ea typeface="+mn-ea"/>
              <a:cs typeface="Times New Roman" pitchFamily="18" charset="0"/>
            </a:endParaRPr>
          </a:p>
        </p:txBody>
      </p:sp>
      <p:sp>
        <p:nvSpPr>
          <p:cNvPr id="3" name="TextBox 2">
            <a:extLst>
              <a:ext uri="{FF2B5EF4-FFF2-40B4-BE49-F238E27FC236}">
                <a16:creationId xmlns:a16="http://schemas.microsoft.com/office/drawing/2014/main" id="{369603E2-69F0-77FD-3D37-70895EBF6FE1}"/>
              </a:ext>
            </a:extLst>
          </p:cNvPr>
          <p:cNvSpPr txBox="1"/>
          <p:nvPr/>
        </p:nvSpPr>
        <p:spPr>
          <a:xfrm>
            <a:off x="1050464" y="5784391"/>
            <a:ext cx="7399302" cy="400110"/>
          </a:xfrm>
          <a:prstGeom prst="rect">
            <a:avLst/>
          </a:prstGeom>
          <a:solidFill>
            <a:schemeClr val="accent2">
              <a:lumMod val="20000"/>
              <a:lumOff val="80000"/>
            </a:schemeClr>
          </a:solidFill>
          <a:ln>
            <a:solidFill>
              <a:schemeClr val="accent2">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2000" b="1" i="0" u="none" strike="noStrike" kern="1200" cap="none" spc="0" normalizeH="0" baseline="0" noProof="0" dirty="0">
                <a:ln>
                  <a:noFill/>
                </a:ln>
                <a:solidFill>
                  <a:srgbClr val="C00000"/>
                </a:solidFill>
                <a:effectLst/>
                <a:uLnTx/>
                <a:uFillTx/>
                <a:latin typeface="Trebuchet MS" panose="020B0603020202020204"/>
                <a:ea typeface="+mn-ea"/>
                <a:cs typeface="+mn-cs"/>
              </a:rPr>
              <a:t>ФИЗИЧКА АКТИВНОСТ ЧУВА И ЈАЧА НАШ ИМУНИТЕТ! </a:t>
            </a:r>
            <a:endParaRPr kumimoji="0" lang="sr-Latn-RS" sz="2000" b="1" i="0" u="none" strike="noStrike" kern="1200" cap="none" spc="0" normalizeH="0" baseline="0" noProof="0" dirty="0">
              <a:ln>
                <a:noFill/>
              </a:ln>
              <a:solidFill>
                <a:srgbClr val="C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36753820"/>
      </p:ext>
    </p:ext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82E7-BAC1-9876-3A15-5B197D20B42C}"/>
              </a:ext>
            </a:extLst>
          </p:cNvPr>
          <p:cNvSpPr>
            <a:spLocks noGrp="1"/>
          </p:cNvSpPr>
          <p:nvPr>
            <p:ph type="title"/>
          </p:nvPr>
        </p:nvSpPr>
        <p:spPr>
          <a:xfrm>
            <a:off x="601134" y="224972"/>
            <a:ext cx="8596668" cy="1320800"/>
          </a:xfrm>
        </p:spPr>
        <p:txBody>
          <a:bodyPr/>
          <a:lstStyle/>
          <a:p>
            <a:pPr algn="ctr"/>
            <a:r>
              <a:rPr lang="sr-Cyrl-RS" b="1" dirty="0">
                <a:solidFill>
                  <a:schemeClr val="accent2">
                    <a:lumMod val="50000"/>
                  </a:schemeClr>
                </a:solidFill>
                <a:latin typeface="Aptos" panose="020B0004020202020204" pitchFamily="34" charset="0"/>
              </a:rPr>
              <a:t>УТИЦАЈ ФИЗИЧКЕ АКТИВНОСТИ НА САН </a:t>
            </a:r>
            <a:endParaRPr lang="sr-Latn-RS" b="1" dirty="0">
              <a:solidFill>
                <a:schemeClr val="accent2">
                  <a:lumMod val="50000"/>
                </a:schemeClr>
              </a:solidFill>
              <a:latin typeface="Aptos" panose="020B0004020202020204" pitchFamily="34" charset="0"/>
            </a:endParaRPr>
          </a:p>
        </p:txBody>
      </p:sp>
      <p:sp>
        <p:nvSpPr>
          <p:cNvPr id="3" name="Content Placeholder 2">
            <a:extLst>
              <a:ext uri="{FF2B5EF4-FFF2-40B4-BE49-F238E27FC236}">
                <a16:creationId xmlns:a16="http://schemas.microsoft.com/office/drawing/2014/main" id="{BA53B3B6-5C66-8BDA-2CBA-0F624630933F}"/>
              </a:ext>
            </a:extLst>
          </p:cNvPr>
          <p:cNvSpPr>
            <a:spLocks noGrp="1"/>
          </p:cNvSpPr>
          <p:nvPr>
            <p:ph idx="1"/>
          </p:nvPr>
        </p:nvSpPr>
        <p:spPr>
          <a:xfrm>
            <a:off x="328991" y="1069175"/>
            <a:ext cx="8596668" cy="4430276"/>
          </a:xfrm>
        </p:spPr>
        <p:txBody>
          <a:bodyPr>
            <a:normAutofit/>
          </a:bodyPr>
          <a:lstStyle/>
          <a:p>
            <a:pPr marL="0" indent="0">
              <a:buNone/>
            </a:pPr>
            <a:endParaRPr lang="ru-RU" dirty="0"/>
          </a:p>
          <a:p>
            <a:pPr marL="0" indent="0">
              <a:buNone/>
            </a:pPr>
            <a:r>
              <a:rPr lang="ru-RU" sz="2000" dirty="0">
                <a:solidFill>
                  <a:schemeClr val="accent2">
                    <a:lumMod val="50000"/>
                  </a:schemeClr>
                </a:solidFill>
                <a:latin typeface="Aptos" panose="020B0004020202020204" pitchFamily="34" charset="0"/>
              </a:rPr>
              <a:t>Физичка активност:</a:t>
            </a:r>
          </a:p>
          <a:p>
            <a:r>
              <a:rPr lang="ru-RU" sz="2000" b="1" dirty="0">
                <a:solidFill>
                  <a:schemeClr val="accent2">
                    <a:lumMod val="50000"/>
                  </a:schemeClr>
                </a:solidFill>
                <a:latin typeface="Aptos" panose="020B0004020202020204" pitchFamily="34" charset="0"/>
              </a:rPr>
              <a:t>Повећава производњу мелатонина- </a:t>
            </a:r>
            <a:r>
              <a:rPr lang="ru-RU" sz="2000" dirty="0">
                <a:solidFill>
                  <a:schemeClr val="accent2">
                    <a:lumMod val="50000"/>
                  </a:schemeClr>
                </a:solidFill>
                <a:latin typeface="Aptos" panose="020B0004020202020204" pitchFamily="34" charset="0"/>
              </a:rPr>
              <a:t> хормона који регулише циклусе спавања и буђења - може помоћи  бржем успављивању и бољем квалитету сна </a:t>
            </a:r>
          </a:p>
          <a:p>
            <a:r>
              <a:rPr lang="ru-RU" sz="2000" b="1" dirty="0">
                <a:solidFill>
                  <a:schemeClr val="accent2">
                    <a:lumMod val="50000"/>
                  </a:schemeClr>
                </a:solidFill>
                <a:latin typeface="Aptos" panose="020B0004020202020204" pitchFamily="34" charset="0"/>
              </a:rPr>
              <a:t>Смањује стрес-</a:t>
            </a:r>
            <a:r>
              <a:rPr lang="ru-RU" sz="2000" dirty="0">
                <a:solidFill>
                  <a:schemeClr val="accent2">
                    <a:lumMod val="50000"/>
                  </a:schemeClr>
                </a:solidFill>
                <a:latin typeface="Aptos" panose="020B0004020202020204" pitchFamily="34" charset="0"/>
              </a:rPr>
              <a:t> типичну препреку за успављивање</a:t>
            </a:r>
          </a:p>
          <a:p>
            <a:r>
              <a:rPr lang="ru-RU" sz="2000" b="1" dirty="0">
                <a:solidFill>
                  <a:schemeClr val="accent2">
                    <a:lumMod val="50000"/>
                  </a:schemeClr>
                </a:solidFill>
                <a:latin typeface="Aptos" panose="020B0004020202020204" pitchFamily="34" charset="0"/>
              </a:rPr>
              <a:t>Побољшава расположење </a:t>
            </a:r>
            <a:r>
              <a:rPr lang="ru-RU" sz="2000" dirty="0">
                <a:solidFill>
                  <a:schemeClr val="accent2">
                    <a:lumMod val="50000"/>
                  </a:schemeClr>
                </a:solidFill>
                <a:latin typeface="Aptos" panose="020B0004020202020204" pitchFamily="34" charset="0"/>
              </a:rPr>
              <a:t>-  доводи до повећаног ентузијазма за                   вежбање које утиче на квалитет сна </a:t>
            </a:r>
          </a:p>
          <a:p>
            <a:r>
              <a:rPr lang="ru-RU" sz="2000" b="1" dirty="0">
                <a:solidFill>
                  <a:schemeClr val="accent2">
                    <a:lumMod val="50000"/>
                  </a:schemeClr>
                </a:solidFill>
                <a:latin typeface="Aptos" panose="020B0004020202020204" pitchFamily="34" charset="0"/>
              </a:rPr>
              <a:t>Помаже у регулисању телесне температуре </a:t>
            </a:r>
            <a:r>
              <a:rPr lang="ru-RU" sz="2000" dirty="0">
                <a:solidFill>
                  <a:schemeClr val="accent2">
                    <a:lumMod val="50000"/>
                  </a:schemeClr>
                </a:solidFill>
                <a:latin typeface="Aptos" panose="020B0004020202020204" pitchFamily="34" charset="0"/>
              </a:rPr>
              <a:t>која је неопходна за успављивање</a:t>
            </a:r>
            <a:endParaRPr lang="sr-Latn-RS" sz="2000" dirty="0">
              <a:solidFill>
                <a:schemeClr val="accent2">
                  <a:lumMod val="50000"/>
                </a:schemeClr>
              </a:solidFill>
              <a:latin typeface="Aptos" panose="020B0004020202020204" pitchFamily="34" charset="0"/>
            </a:endParaRPr>
          </a:p>
        </p:txBody>
      </p:sp>
      <p:sp>
        <p:nvSpPr>
          <p:cNvPr id="4" name="Explosion: 14 Points 3">
            <a:extLst>
              <a:ext uri="{FF2B5EF4-FFF2-40B4-BE49-F238E27FC236}">
                <a16:creationId xmlns:a16="http://schemas.microsoft.com/office/drawing/2014/main" id="{201242C3-8695-C13A-8F36-86B40AF98BC5}"/>
              </a:ext>
            </a:extLst>
          </p:cNvPr>
          <p:cNvSpPr/>
          <p:nvPr/>
        </p:nvSpPr>
        <p:spPr>
          <a:xfrm>
            <a:off x="8246675" y="1069175"/>
            <a:ext cx="3712029" cy="4582885"/>
          </a:xfrm>
          <a:prstGeom prst="irregularSeal2">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b="1" dirty="0">
                <a:effectLst>
                  <a:outerShdw blurRad="38100" dist="38100" dir="2700000" algn="tl">
                    <a:srgbClr val="000000">
                      <a:alpha val="43137"/>
                    </a:srgbClr>
                  </a:outerShdw>
                </a:effectLst>
                <a:latin typeface="Aptos" panose="020B0004020202020204" pitchFamily="34" charset="0"/>
              </a:rPr>
              <a:t>Редовна физичка активност </a:t>
            </a:r>
            <a:r>
              <a:rPr lang="ru-RU" b="1" u="sng" dirty="0">
                <a:effectLst>
                  <a:outerShdw blurRad="38100" dist="38100" dir="2700000" algn="tl">
                    <a:srgbClr val="000000">
                      <a:alpha val="43137"/>
                    </a:srgbClr>
                  </a:outerShdw>
                </a:effectLst>
                <a:latin typeface="Aptos" panose="020B0004020202020204" pitchFamily="34" charset="0"/>
              </a:rPr>
              <a:t>умереног интензитета </a:t>
            </a:r>
            <a:r>
              <a:rPr lang="ru-RU" b="1" dirty="0">
                <a:effectLst>
                  <a:outerShdw blurRad="38100" dist="38100" dir="2700000" algn="tl">
                    <a:srgbClr val="000000">
                      <a:alpha val="43137"/>
                    </a:srgbClr>
                  </a:outerShdw>
                </a:effectLst>
                <a:latin typeface="Aptos" panose="020B0004020202020204" pitchFamily="34" charset="0"/>
              </a:rPr>
              <a:t>побољшава  трајање и квалитет сна</a:t>
            </a:r>
          </a:p>
        </p:txBody>
      </p:sp>
      <p:sp>
        <p:nvSpPr>
          <p:cNvPr id="6" name="TextBox 5">
            <a:extLst>
              <a:ext uri="{FF2B5EF4-FFF2-40B4-BE49-F238E27FC236}">
                <a16:creationId xmlns:a16="http://schemas.microsoft.com/office/drawing/2014/main" id="{77CD4BBC-7000-8307-AF2E-9CD4B1E459C0}"/>
              </a:ext>
            </a:extLst>
          </p:cNvPr>
          <p:cNvSpPr txBox="1"/>
          <p:nvPr/>
        </p:nvSpPr>
        <p:spPr>
          <a:xfrm>
            <a:off x="1093690" y="5451366"/>
            <a:ext cx="6838949" cy="707886"/>
          </a:xfrm>
          <a:prstGeom prst="rect">
            <a:avLst/>
          </a:prstGeom>
          <a:solidFill>
            <a:schemeClr val="accent3">
              <a:lumMod val="20000"/>
              <a:lumOff val="80000"/>
            </a:schemeClr>
          </a:solidFill>
        </p:spPr>
        <p:txBody>
          <a:bodyPr wrap="square">
            <a:spAutoFit/>
          </a:bodyPr>
          <a:lstStyle/>
          <a:p>
            <a:pPr algn="ctr"/>
            <a:r>
              <a:rPr lang="ru-RU" sz="2000" b="1" dirty="0">
                <a:solidFill>
                  <a:schemeClr val="accent2">
                    <a:lumMod val="50000"/>
                  </a:schemeClr>
                </a:solidFill>
                <a:latin typeface="Aptos" panose="020B0004020202020204" pitchFamily="34" charset="0"/>
              </a:rPr>
              <a:t>Одрасли који вежбају  најмање 30 минута спавају  у просеку 15 минута дуже од оних који не вежбају!</a:t>
            </a:r>
            <a:endParaRPr lang="sr-Latn-RS" sz="2000" b="1" dirty="0">
              <a:solidFill>
                <a:schemeClr val="accent2">
                  <a:lumMod val="50000"/>
                </a:schemeClr>
              </a:solidFill>
              <a:latin typeface="Aptos" panose="020B0004020202020204" pitchFamily="34" charset="0"/>
            </a:endParaRPr>
          </a:p>
        </p:txBody>
      </p:sp>
    </p:spTree>
    <p:extLst>
      <p:ext uri="{BB962C8B-B14F-4D97-AF65-F5344CB8AC3E}">
        <p14:creationId xmlns:p14="http://schemas.microsoft.com/office/powerpoint/2010/main" val="165466678"/>
      </p:ext>
    </p:extLst>
  </p:cSld>
  <p:clrMapOvr>
    <a:masterClrMapping/>
  </p:clrMapOvr>
  <mc:AlternateContent xmlns:mc="http://schemas.openxmlformats.org/markup-compatibility/2006" xmlns:p14="http://schemas.microsoft.com/office/powerpoint/2010/main">
    <mc:Choice Requires="p14">
      <p:transition spd="slow" p14:dur="3400" advClick="0" advTm="22000">
        <p14:reveal/>
      </p:transition>
    </mc:Choice>
    <mc:Fallback xmlns="">
      <p:transition spd="slow" advClick="0"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6000"/>
                            </p:stCondLst>
                            <p:childTnLst>
                              <p:par>
                                <p:cTn id="12" presetID="4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62" y="131483"/>
            <a:ext cx="10381527" cy="1320800"/>
          </a:xfrm>
        </p:spPr>
        <p:txBody>
          <a:bodyPr>
            <a:normAutofit/>
          </a:bodyPr>
          <a:lstStyle/>
          <a:p>
            <a:pPr algn="ctr"/>
            <a:r>
              <a:rPr lang="sr-Cyrl-RS" b="1" dirty="0">
                <a:solidFill>
                  <a:schemeClr val="accent2">
                    <a:lumMod val="50000"/>
                  </a:schemeClr>
                </a:solidFill>
              </a:rPr>
              <a:t>ФИЗИЧКА АКТИВНОСТ И МЕНТАЛНО ЗДРАВЉЕ</a:t>
            </a:r>
            <a:endParaRPr lang="en-US" b="1" dirty="0">
              <a:solidFill>
                <a:schemeClr val="accent2">
                  <a:lumMod val="50000"/>
                </a:schemeClr>
              </a:solidFill>
            </a:endParaRPr>
          </a:p>
        </p:txBody>
      </p:sp>
      <p:sp>
        <p:nvSpPr>
          <p:cNvPr id="3" name="Content Placeholder 2"/>
          <p:cNvSpPr>
            <a:spLocks noGrp="1"/>
          </p:cNvSpPr>
          <p:nvPr>
            <p:ph idx="1"/>
          </p:nvPr>
        </p:nvSpPr>
        <p:spPr>
          <a:xfrm>
            <a:off x="117936" y="1746197"/>
            <a:ext cx="9822130" cy="6056554"/>
          </a:xfrm>
        </p:spPr>
        <p:txBody>
          <a:bodyPr>
            <a:noAutofit/>
          </a:bodyPr>
          <a:lstStyle/>
          <a:p>
            <a:pPr>
              <a:spcBef>
                <a:spcPts val="600"/>
              </a:spcBef>
            </a:pPr>
            <a:r>
              <a:rPr lang="ru-RU" sz="2000" dirty="0">
                <a:solidFill>
                  <a:schemeClr val="accent2">
                    <a:lumMod val="50000"/>
                  </a:schemeClr>
                </a:solidFill>
              </a:rPr>
              <a:t>Редовна физичка активност помаже у смањењу стреса, анксиозности и симптома депресије.</a:t>
            </a:r>
          </a:p>
          <a:p>
            <a:pPr>
              <a:spcBef>
                <a:spcPts val="600"/>
              </a:spcBef>
            </a:pPr>
            <a:r>
              <a:rPr lang="ru-RU" sz="2000" dirty="0">
                <a:solidFill>
                  <a:schemeClr val="accent2">
                    <a:lumMod val="50000"/>
                  </a:schemeClr>
                </a:solidFill>
              </a:rPr>
              <a:t>Подстиче лучење ендорфина – хормона „среће“ који побољшава расположење.</a:t>
            </a:r>
          </a:p>
          <a:p>
            <a:pPr>
              <a:spcBef>
                <a:spcPts val="600"/>
              </a:spcBef>
            </a:pPr>
            <a:r>
              <a:rPr lang="ru-RU" sz="2000" dirty="0">
                <a:solidFill>
                  <a:schemeClr val="accent2">
                    <a:lumMod val="50000"/>
                  </a:schemeClr>
                </a:solidFill>
              </a:rPr>
              <a:t>Побољшава самопоуздање, концентрацију и квалитет сна.</a:t>
            </a:r>
          </a:p>
          <a:p>
            <a:pPr>
              <a:spcBef>
                <a:spcPts val="600"/>
              </a:spcBef>
            </a:pPr>
            <a:r>
              <a:rPr lang="ru-RU" sz="2000" dirty="0">
                <a:solidFill>
                  <a:schemeClr val="accent2">
                    <a:lumMod val="50000"/>
                  </a:schemeClr>
                </a:solidFill>
              </a:rPr>
              <a:t>Делује као природни „антидепресив“ и доприноси општем осећају психичке стабилности.</a:t>
            </a:r>
          </a:p>
          <a:p>
            <a:pPr>
              <a:spcBef>
                <a:spcPts val="600"/>
              </a:spcBef>
            </a:pPr>
            <a:r>
              <a:rPr lang="ru-RU" sz="2000" dirty="0">
                <a:solidFill>
                  <a:schemeClr val="accent2">
                    <a:lumMod val="50000"/>
                  </a:schemeClr>
                </a:solidFill>
              </a:rPr>
              <a:t>Већ 30 минута умерене активности дневно може имати значајне користи за ментално здравље.</a:t>
            </a:r>
            <a:endParaRPr lang="sr-Cyrl-RS" sz="2000" dirty="0" err="1">
              <a:solidFill>
                <a:schemeClr val="accent2">
                  <a:lumMod val="50000"/>
                </a:schemeClr>
              </a:solidFill>
            </a:endParaRPr>
          </a:p>
        </p:txBody>
      </p:sp>
      <p:sp>
        <p:nvSpPr>
          <p:cNvPr id="5" name="TextBox 4">
            <a:extLst>
              <a:ext uri="{FF2B5EF4-FFF2-40B4-BE49-F238E27FC236}">
                <a16:creationId xmlns:a16="http://schemas.microsoft.com/office/drawing/2014/main" id="{0B9BC6E8-BEC2-FBAE-28D9-11B98CCD92DA}"/>
              </a:ext>
            </a:extLst>
          </p:cNvPr>
          <p:cNvSpPr txBox="1"/>
          <p:nvPr/>
        </p:nvSpPr>
        <p:spPr>
          <a:xfrm>
            <a:off x="598715" y="5475515"/>
            <a:ext cx="7500256" cy="646331"/>
          </a:xfrm>
          <a:prstGeom prst="rect">
            <a:avLst/>
          </a:prstGeom>
          <a:noFill/>
          <a:ln>
            <a:solidFill>
              <a:schemeClr val="accent1">
                <a:shade val="50000"/>
              </a:schemeClr>
            </a:solidFill>
          </a:ln>
        </p:spPr>
        <p:txBody>
          <a:bodyPr wrap="square" rtlCol="0">
            <a:spAutoFit/>
          </a:bodyPr>
          <a:lstStyle/>
          <a:p>
            <a:pPr algn="ctr"/>
            <a:r>
              <a:rPr lang="sr-Cyrl-RS" b="1" dirty="0">
                <a:solidFill>
                  <a:schemeClr val="accent2">
                    <a:lumMod val="75000"/>
                  </a:schemeClr>
                </a:solidFill>
              </a:rPr>
              <a:t>СВАКИ ОБЛИК ФИЗИЧКЕ АКТИВНОСТИ ПОЗИТИВНО УТИЧЕ НА НАШЕ РАСПОЛОЖЕЊЕ!</a:t>
            </a:r>
            <a:endParaRPr lang="sr-Latn-RS" b="1" dirty="0">
              <a:solidFill>
                <a:schemeClr val="accent2">
                  <a:lumMod val="75000"/>
                </a:schemeClr>
              </a:solidFill>
            </a:endParaRPr>
          </a:p>
        </p:txBody>
      </p:sp>
    </p:spTree>
    <p:extLst>
      <p:ext uri="{BB962C8B-B14F-4D97-AF65-F5344CB8AC3E}">
        <p14:creationId xmlns:p14="http://schemas.microsoft.com/office/powerpoint/2010/main" val="1547068069"/>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5E05-634C-7959-1E32-6149B1221B0E}"/>
              </a:ext>
            </a:extLst>
          </p:cNvPr>
          <p:cNvSpPr>
            <a:spLocks noGrp="1"/>
          </p:cNvSpPr>
          <p:nvPr>
            <p:ph type="title"/>
          </p:nvPr>
        </p:nvSpPr>
        <p:spPr>
          <a:xfrm>
            <a:off x="224847" y="260808"/>
            <a:ext cx="8596668" cy="1320800"/>
          </a:xfrm>
        </p:spPr>
        <p:txBody>
          <a:bodyPr/>
          <a:lstStyle/>
          <a:p>
            <a:pPr algn="ctr"/>
            <a:r>
              <a:rPr lang="ru-RU" dirty="0">
                <a:solidFill>
                  <a:schemeClr val="accent2">
                    <a:lumMod val="50000"/>
                  </a:schemeClr>
                </a:solidFill>
              </a:rPr>
              <a:t>Физичка активност и предменструални синдром (ПМС)</a:t>
            </a:r>
            <a:endParaRPr lang="sr-Latn-RS" dirty="0">
              <a:solidFill>
                <a:schemeClr val="accent2">
                  <a:lumMod val="50000"/>
                </a:schemeClr>
              </a:solidFill>
            </a:endParaRPr>
          </a:p>
        </p:txBody>
      </p:sp>
      <p:sp>
        <p:nvSpPr>
          <p:cNvPr id="3" name="Content Placeholder 2">
            <a:extLst>
              <a:ext uri="{FF2B5EF4-FFF2-40B4-BE49-F238E27FC236}">
                <a16:creationId xmlns:a16="http://schemas.microsoft.com/office/drawing/2014/main" id="{C1CDDBF9-DBCC-B635-0125-B1EDCF8F0959}"/>
              </a:ext>
            </a:extLst>
          </p:cNvPr>
          <p:cNvSpPr>
            <a:spLocks noGrp="1"/>
          </p:cNvSpPr>
          <p:nvPr>
            <p:ph idx="1"/>
          </p:nvPr>
        </p:nvSpPr>
        <p:spPr>
          <a:xfrm>
            <a:off x="535932" y="1896638"/>
            <a:ext cx="7156340" cy="4155369"/>
          </a:xfrm>
        </p:spPr>
        <p:txBody>
          <a:bodyPr>
            <a:normAutofit/>
          </a:bodyPr>
          <a:lstStyle/>
          <a:p>
            <a:r>
              <a:rPr lang="sr-Cyrl-RS" dirty="0">
                <a:solidFill>
                  <a:schemeClr val="accent2">
                    <a:lumMod val="50000"/>
                  </a:schemeClr>
                </a:solidFill>
              </a:rPr>
              <a:t>Физичка активност има важну улогу у смањењу симптома ПМС-а – побољшава расположење, смањује бол и стрес.</a:t>
            </a:r>
          </a:p>
          <a:p>
            <a:r>
              <a:rPr lang="sr-Latn-RS" dirty="0">
                <a:solidFill>
                  <a:schemeClr val="accent2">
                    <a:lumMod val="50000"/>
                  </a:schemeClr>
                </a:solidFill>
              </a:rPr>
              <a:t> </a:t>
            </a:r>
            <a:r>
              <a:rPr lang="sr-Cyrl-RS" dirty="0">
                <a:solidFill>
                  <a:schemeClr val="accent2">
                    <a:lumMod val="50000"/>
                  </a:schemeClr>
                </a:solidFill>
              </a:rPr>
              <a:t>Умерене аеробне вежбе (брзо ходање, трчање, бицикл, пливање) подстичу циркулацију и лучење ендорфина – хормона „среће“.</a:t>
            </a:r>
          </a:p>
          <a:p>
            <a:r>
              <a:rPr lang="sr-Cyrl-RS" dirty="0">
                <a:solidFill>
                  <a:schemeClr val="accent2">
                    <a:lumMod val="50000"/>
                  </a:schemeClr>
                </a:solidFill>
              </a:rPr>
              <a:t>Јога и пилатес опуштају мишиће и ублажавају бол у леђима и стомаку.</a:t>
            </a:r>
          </a:p>
          <a:p>
            <a:r>
              <a:rPr lang="sr-Cyrl-RS" dirty="0">
                <a:solidFill>
                  <a:schemeClr val="accent2">
                    <a:lumMod val="50000"/>
                  </a:schemeClr>
                </a:solidFill>
              </a:rPr>
              <a:t>Лагано истезање и шетње на свежем ваздуху смањују напетост, умор и побољшавају ментално здравље.</a:t>
            </a:r>
          </a:p>
          <a:p>
            <a:r>
              <a:rPr lang="sr-Cyrl-RS" dirty="0">
                <a:solidFill>
                  <a:schemeClr val="accent2">
                    <a:lumMod val="50000"/>
                  </a:schemeClr>
                </a:solidFill>
              </a:rPr>
              <a:t>Препоручује се најмање 30 минута активности дневно.</a:t>
            </a:r>
          </a:p>
        </p:txBody>
      </p:sp>
      <p:sp>
        <p:nvSpPr>
          <p:cNvPr id="4" name="Explosion: 14 Points 3">
            <a:extLst>
              <a:ext uri="{FF2B5EF4-FFF2-40B4-BE49-F238E27FC236}">
                <a16:creationId xmlns:a16="http://schemas.microsoft.com/office/drawing/2014/main" id="{5F0498C7-5CCD-7813-0F78-89BBE653E44D}"/>
              </a:ext>
            </a:extLst>
          </p:cNvPr>
          <p:cNvSpPr/>
          <p:nvPr/>
        </p:nvSpPr>
        <p:spPr>
          <a:xfrm>
            <a:off x="7692272" y="735290"/>
            <a:ext cx="4274881" cy="5033914"/>
          </a:xfrm>
          <a:prstGeom prst="irregularSeal2">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ru-RU" b="1" dirty="0">
                <a:effectLst>
                  <a:outerShdw blurRad="38100" dist="38100" dir="2700000" algn="tl">
                    <a:srgbClr val="000000">
                      <a:alpha val="43137"/>
                    </a:srgbClr>
                  </a:outerShdw>
                </a:effectLst>
              </a:rPr>
              <a:t>Пронађите активност која вам прија и учините је делом свакодневице!</a:t>
            </a:r>
            <a:endParaRPr lang="sr-Latn-R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8689934"/>
      </p:ext>
    </p:ext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63547" y="68901"/>
            <a:ext cx="9557788" cy="964724"/>
          </a:xfrm>
          <a:prstGeom prst="rect">
            <a:avLst/>
          </a:prstGeom>
          <a:solidFill>
            <a:schemeClr val="bg1"/>
          </a:solidFill>
          <a:effectLst>
            <a:softEdge rad="26670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3400" b="1" kern="1200">
                <a:solidFill>
                  <a:schemeClr val="accent6">
                    <a:lumMod val="20000"/>
                    <a:lumOff val="8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r-Latn-RS" sz="3600" b="1" i="0" u="none" strike="noStrike" kern="1200" cap="none" spc="0" normalizeH="0" baseline="0" noProof="0" dirty="0">
                <a:ln>
                  <a:noFill/>
                </a:ln>
                <a:solidFill>
                  <a:srgbClr val="ED7D31">
                    <a:lumMod val="75000"/>
                  </a:srgbClr>
                </a:solidFill>
                <a:effectLst/>
                <a:uLnTx/>
                <a:uFillTx/>
                <a:latin typeface="Aptos Display" panose="02110004020202020204"/>
                <a:ea typeface="+mj-ea"/>
                <a:cs typeface="+mj-cs"/>
              </a:rPr>
              <a:t>    </a:t>
            </a:r>
            <a:r>
              <a:rPr kumimoji="0" lang="sr-Cyrl-RS" sz="3900" b="1" i="0" u="none" strike="noStrike" kern="1200" cap="none" spc="0" normalizeH="0" baseline="0" noProof="0" dirty="0">
                <a:ln>
                  <a:noFill/>
                </a:ln>
                <a:solidFill>
                  <a:srgbClr val="C00000"/>
                </a:solidFill>
                <a:effectLst/>
                <a:uLnTx/>
                <a:uFillTx/>
                <a:latin typeface="Aptos Display" panose="02110004020202020204"/>
                <a:ea typeface="+mj-ea"/>
                <a:cs typeface="+mj-cs"/>
              </a:rPr>
              <a:t>ПРЕПОРУКЕ ЗА ОПШТУ ПОПУЛАЦИЈУ </a:t>
            </a:r>
            <a:endParaRPr kumimoji="0" lang="en-US" sz="3600" b="1" i="0" u="none" strike="noStrike" kern="1200" cap="none" spc="0" normalizeH="0" baseline="0" noProof="0" dirty="0">
              <a:ln>
                <a:noFill/>
              </a:ln>
              <a:solidFill>
                <a:srgbClr val="C00000"/>
              </a:solidFill>
              <a:effectLst/>
              <a:uLnTx/>
              <a:uFillTx/>
              <a:latin typeface="Aptos Display" panose="02110004020202020204"/>
              <a:ea typeface="+mj-ea"/>
              <a:cs typeface="+mj-cs"/>
            </a:endParaRPr>
          </a:p>
        </p:txBody>
      </p:sp>
      <p:sp>
        <p:nvSpPr>
          <p:cNvPr id="5" name="Content Placeholder 2"/>
          <p:cNvSpPr txBox="1">
            <a:spLocks/>
          </p:cNvSpPr>
          <p:nvPr/>
        </p:nvSpPr>
        <p:spPr>
          <a:xfrm>
            <a:off x="109057" y="883158"/>
            <a:ext cx="11702641" cy="2375990"/>
          </a:xfrm>
          <a:prstGeom prst="rect">
            <a:avLst/>
          </a:prstGeom>
          <a:solidFill>
            <a:schemeClr val="accent6">
              <a:lumMod val="40000"/>
              <a:lumOff val="60000"/>
            </a:schemeClr>
          </a:solidFill>
          <a:ln>
            <a:solidFill>
              <a:schemeClr val="tx1"/>
            </a:solidFill>
          </a:ln>
          <a:effectLst>
            <a:softEdge rad="0"/>
          </a:effectLst>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r-Cyrl-RS" sz="26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sr-Cyrl-RS" sz="7200" b="1" i="0" u="none" strike="noStrike" kern="1200" cap="none" spc="0" normalizeH="0" baseline="0" noProof="0" dirty="0">
                <a:ln>
                  <a:noFill/>
                </a:ln>
                <a:solidFill>
                  <a:srgbClr val="5B9BD5">
                    <a:lumMod val="75000"/>
                  </a:srgbClr>
                </a:solidFill>
                <a:effectLst/>
                <a:uLnTx/>
                <a:uFillTx/>
                <a:latin typeface="Aptos" panose="02110004020202020204"/>
                <a:ea typeface="+mn-ea"/>
                <a:cs typeface="+mn-cs"/>
              </a:rPr>
              <a:t>≥150 минута умерене аеробне активности недељно </a:t>
            </a:r>
            <a:r>
              <a:rPr kumimoji="0" lang="sr-Cyrl-RS" sz="7200" b="0"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(брзо ходање,рекреативно пливање вожња бицикла по равном, џогинг, шетња са љубимцем)</a:t>
            </a:r>
            <a:r>
              <a:rPr kumimoji="0" lang="en-US" sz="7200" b="0"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a:t>
            </a:r>
            <a:r>
              <a:rPr kumimoji="0" lang="sr-Cyrl-RS" sz="7200" b="0"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 </a:t>
            </a:r>
            <a:r>
              <a:rPr kumimoji="0" lang="sr-Cyrl-RS" sz="7200" b="1"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или</a:t>
            </a:r>
          </a:p>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sr-Cyrl-RS" sz="7200" b="1" i="0" u="none" strike="noStrike" kern="1200" cap="none" spc="0" normalizeH="0" baseline="0" noProof="0" dirty="0">
                <a:ln>
                  <a:noFill/>
                </a:ln>
                <a:solidFill>
                  <a:srgbClr val="5B9BD5">
                    <a:lumMod val="75000"/>
                  </a:srgbClr>
                </a:solidFill>
                <a:effectLst/>
                <a:uLnTx/>
                <a:uFillTx/>
                <a:latin typeface="Aptos" panose="02110004020202020204"/>
                <a:ea typeface="+mn-ea"/>
                <a:cs typeface="+mn-cs"/>
              </a:rPr>
              <a:t>≥ 75  минута интензивне  аеробне активности недељно </a:t>
            </a:r>
            <a:r>
              <a:rPr kumimoji="0" lang="sr-Cyrl-RS" sz="7200" b="0"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a:t>
            </a:r>
            <a:r>
              <a:rPr kumimoji="0" lang="sr-Cyrl-RS" sz="7200" b="0" i="0" u="none" strike="noStrike" kern="1200" cap="none" spc="0" normalizeH="0" baseline="0" noProof="0" dirty="0" err="1">
                <a:ln>
                  <a:noFill/>
                </a:ln>
                <a:solidFill>
                  <a:schemeClr val="tx2">
                    <a:lumMod val="75000"/>
                  </a:schemeClr>
                </a:solidFill>
                <a:effectLst/>
                <a:uLnTx/>
                <a:uFillTx/>
                <a:latin typeface="Aptos" panose="02110004020202020204"/>
                <a:ea typeface="+mn-ea"/>
                <a:cs typeface="+mn-cs"/>
              </a:rPr>
              <a:t>трчање,прескакање</a:t>
            </a:r>
            <a:r>
              <a:rPr kumimoji="0" lang="sr-Cyrl-RS" sz="7200" b="0"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 конопца, аеробик, брзо пењање степеницама, вожња бицикла узбрдо)</a:t>
            </a:r>
            <a:r>
              <a:rPr kumimoji="0" lang="en-US" sz="7200" b="0"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 </a:t>
            </a:r>
            <a:r>
              <a:rPr kumimoji="0" lang="sr-Cyrl-RS" sz="7200" b="1"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или </a:t>
            </a:r>
          </a:p>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sr-Cyrl-RS" sz="7200" b="1" i="0" u="none" strike="noStrike" kern="1200" cap="none" spc="0" normalizeH="0" baseline="0" noProof="0" dirty="0">
                <a:ln>
                  <a:noFill/>
                </a:ln>
                <a:solidFill>
                  <a:srgbClr val="5B9BD5">
                    <a:lumMod val="75000"/>
                  </a:srgbClr>
                </a:solidFill>
                <a:effectLst/>
                <a:uLnTx/>
                <a:uFillTx/>
                <a:latin typeface="Aptos" panose="02110004020202020204"/>
                <a:ea typeface="+mn-ea"/>
                <a:cs typeface="+mn-cs"/>
              </a:rPr>
              <a:t>Комбинација умерених и интензивних аеробних активности</a:t>
            </a:r>
            <a:endParaRPr kumimoji="0" lang="sr-Cyrl-RS" sz="7200" b="0" i="0" u="none" strike="noStrike" kern="1200" cap="none" spc="0" normalizeH="0" baseline="0" noProof="0" dirty="0">
              <a:ln>
                <a:noFill/>
              </a:ln>
              <a:solidFill>
                <a:srgbClr val="5B9BD5">
                  <a:lumMod val="75000"/>
                </a:srgbClr>
              </a:solidFill>
              <a:effectLst/>
              <a:uLnTx/>
              <a:uFillTx/>
              <a:latin typeface="Aptos" panose="02110004020202020204"/>
              <a:ea typeface="+mn-ea"/>
              <a:cs typeface="+mn-cs"/>
            </a:endParaRPr>
          </a:p>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sr-Cyrl-RS" sz="7200" b="1" i="0" u="none" strike="noStrike" kern="1200" cap="none" spc="0" normalizeH="0" baseline="0" noProof="0" dirty="0">
                <a:ln>
                  <a:noFill/>
                </a:ln>
                <a:solidFill>
                  <a:srgbClr val="5B9BD5">
                    <a:lumMod val="75000"/>
                  </a:srgbClr>
                </a:solidFill>
                <a:effectLst/>
                <a:uLnTx/>
                <a:uFillTx/>
                <a:latin typeface="Aptos" panose="02110004020202020204"/>
                <a:ea typeface="+mn-ea"/>
                <a:cs typeface="+mn-cs"/>
              </a:rPr>
              <a:t>Минимум 2 х недељно</a:t>
            </a:r>
            <a:r>
              <a:rPr kumimoji="0" lang="sr-Latn-RS" sz="7200" b="1" i="0" u="none" strike="noStrike" kern="1200" cap="none" spc="0" normalizeH="0" baseline="0" noProof="0" dirty="0">
                <a:ln>
                  <a:noFill/>
                </a:ln>
                <a:solidFill>
                  <a:srgbClr val="5B9BD5">
                    <a:lumMod val="75000"/>
                  </a:srgbClr>
                </a:solidFill>
                <a:effectLst/>
                <a:uLnTx/>
                <a:uFillTx/>
                <a:latin typeface="Aptos" panose="02110004020202020204"/>
                <a:ea typeface="+mn-ea"/>
                <a:cs typeface="+mn-cs"/>
              </a:rPr>
              <a:t> </a:t>
            </a:r>
            <a:r>
              <a:rPr kumimoji="0" lang="sr-Cyrl-RS" sz="7200" b="1" i="0" u="none" strike="noStrike" kern="1200" cap="none" spc="0" normalizeH="0" baseline="0" noProof="0" dirty="0">
                <a:ln>
                  <a:noFill/>
                </a:ln>
                <a:solidFill>
                  <a:srgbClr val="5B9BD5">
                    <a:lumMod val="75000"/>
                  </a:srgbClr>
                </a:solidFill>
                <a:effectLst/>
                <a:uLnTx/>
                <a:uFillTx/>
                <a:latin typeface="Aptos" panose="02110004020202020204"/>
                <a:ea typeface="+mn-ea"/>
                <a:cs typeface="+mn-cs"/>
              </a:rPr>
              <a:t>-  вежбе за јачање мишића </a:t>
            </a:r>
          </a:p>
        </p:txBody>
      </p:sp>
      <p:sp>
        <p:nvSpPr>
          <p:cNvPr id="6" name="TextBox 5"/>
          <p:cNvSpPr txBox="1"/>
          <p:nvPr/>
        </p:nvSpPr>
        <p:spPr>
          <a:xfrm>
            <a:off x="6844366" y="3332698"/>
            <a:ext cx="4967332" cy="892552"/>
          </a:xfrm>
          <a:prstGeom prst="rect">
            <a:avLst/>
          </a:prstGeom>
          <a:solidFill>
            <a:schemeClr val="accent5">
              <a:lumMod val="40000"/>
              <a:lumOff val="60000"/>
            </a:schemeClr>
          </a:solidFill>
          <a:effectLst>
            <a:outerShdw blurRad="63500" sx="102000" sy="102000" algn="ctr"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rgbClr val="5B9BD5">
                    <a:lumMod val="75000"/>
                  </a:srgbClr>
                </a:solidFill>
                <a:effectLst>
                  <a:outerShdw blurRad="38100" dist="38100" dir="2700000" algn="tl">
                    <a:srgbClr val="000000">
                      <a:alpha val="43137"/>
                    </a:srgbClr>
                  </a:outerShdw>
                </a:effectLst>
                <a:uLnTx/>
                <a:uFillTx/>
                <a:latin typeface="Aptos" panose="02110004020202020204"/>
                <a:ea typeface="+mn-ea"/>
                <a:cs typeface="+mn-cs"/>
              </a:rPr>
              <a:t>ОПЦИЈА 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Aptos" panose="02110004020202020204"/>
                <a:ea typeface="+mn-ea"/>
                <a:cs typeface="+mn-cs"/>
              </a:rPr>
              <a:t>(75 мин. интензивне активности недељно)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3 дана у недељи</a:t>
            </a:r>
            <a:r>
              <a:rPr kumimoji="0" lang="sr-Latn-RS" sz="18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  25 минута</a:t>
            </a:r>
          </a:p>
        </p:txBody>
      </p:sp>
      <p:sp>
        <p:nvSpPr>
          <p:cNvPr id="7" name="TextBox 6"/>
          <p:cNvSpPr txBox="1"/>
          <p:nvPr/>
        </p:nvSpPr>
        <p:spPr>
          <a:xfrm>
            <a:off x="109057" y="3707501"/>
            <a:ext cx="6196782" cy="1446550"/>
          </a:xfrm>
          <a:prstGeom prst="rect">
            <a:avLst/>
          </a:prstGeom>
          <a:solidFill>
            <a:schemeClr val="accent1">
              <a:lumMod val="20000"/>
              <a:lumOff val="80000"/>
            </a:schemeClr>
          </a:solidFill>
          <a:effectLst>
            <a:outerShdw blurRad="63500" sx="102000" sy="102000" algn="ctr" rotWithShape="0">
              <a:schemeClr val="tx1">
                <a:lumMod val="95000"/>
                <a:lumOff val="5000"/>
                <a:alpha val="40000"/>
              </a:scheme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rgbClr val="ED7D31">
                    <a:lumMod val="75000"/>
                  </a:srgbClr>
                </a:solidFill>
                <a:effectLst>
                  <a:outerShdw blurRad="38100" dist="38100" dir="2700000" algn="tl">
                    <a:srgbClr val="000000">
                      <a:alpha val="43137"/>
                    </a:srgbClr>
                  </a:outerShdw>
                </a:effectLst>
                <a:uLnTx/>
                <a:uFillTx/>
                <a:latin typeface="Aptos" panose="02110004020202020204"/>
                <a:ea typeface="+mn-ea"/>
                <a:cs typeface="+mn-cs"/>
              </a:rPr>
              <a:t>ОПЦИЈА 1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sr-Cyrl-RS" sz="1600" b="0"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(150 мин. умерене активности недељно)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Сваки дан или мин. 5 дана недељно умерена до интензивна аеробна активност - 30 минута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chemeClr val="tx2">
                    <a:lumMod val="75000"/>
                  </a:schemeClr>
                </a:solidFill>
                <a:effectLst/>
                <a:uLnTx/>
                <a:uFillTx/>
                <a:latin typeface="Aptos" panose="02110004020202020204"/>
                <a:ea typeface="+mn-ea"/>
                <a:cs typeface="+mn-cs"/>
              </a:rPr>
              <a:t>(може и у више епизода од 10 мин.) </a:t>
            </a:r>
            <a:endParaRPr kumimoji="0" lang="en-US" sz="1800" b="1" i="0" u="none" strike="noStrike" kern="1200" cap="none" spc="0" normalizeH="0" baseline="0" noProof="0" dirty="0">
              <a:ln>
                <a:noFill/>
              </a:ln>
              <a:solidFill>
                <a:schemeClr val="tx2">
                  <a:lumMod val="75000"/>
                </a:schemeClr>
              </a:solidFill>
              <a:effectLst/>
              <a:uLnTx/>
              <a:uFillTx/>
              <a:latin typeface="Aptos" panose="02110004020202020204"/>
              <a:ea typeface="+mn-ea"/>
              <a:cs typeface="+mn-cs"/>
            </a:endParaRPr>
          </a:p>
        </p:txBody>
      </p:sp>
      <p:sp>
        <p:nvSpPr>
          <p:cNvPr id="8" name="TextBox 7"/>
          <p:cNvSpPr txBox="1"/>
          <p:nvPr/>
        </p:nvSpPr>
        <p:spPr>
          <a:xfrm>
            <a:off x="6844366" y="4430776"/>
            <a:ext cx="4967332" cy="1169551"/>
          </a:xfrm>
          <a:prstGeom prst="rect">
            <a:avLst/>
          </a:prstGeom>
          <a:solidFill>
            <a:schemeClr val="accent2">
              <a:lumMod val="20000"/>
              <a:lumOff val="80000"/>
            </a:schemeClr>
          </a:solidFill>
          <a:effectLst>
            <a:outerShdw blurRad="63500" sx="102000" sy="102000" algn="ctr" rotWithShape="0">
              <a:prstClr val="black">
                <a:alpha val="40000"/>
              </a:prstClr>
            </a:outerShdw>
            <a:softEdge rad="0"/>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ОПЦИЈА 3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1600" b="0" i="0" u="none" strike="noStrike" kern="1200" cap="none" spc="0" normalizeH="0" baseline="0" noProof="0" dirty="0">
                <a:ln>
                  <a:noFill/>
                </a:ln>
                <a:solidFill>
                  <a:prstClr val="black">
                    <a:lumMod val="95000"/>
                    <a:lumOff val="5000"/>
                  </a:prstClr>
                </a:solidFill>
                <a:effectLst/>
                <a:uLnTx/>
                <a:uFillTx/>
                <a:latin typeface="Aptos" panose="02110004020202020204"/>
                <a:ea typeface="+mn-ea"/>
                <a:cs typeface="+mn-cs"/>
              </a:rPr>
              <a:t>(комбинација интензивне и умерене акт.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Cyrl-RS" sz="1800" b="1" i="0" u="none" strike="noStrike" kern="1200" cap="none" spc="0" normalizeH="0" baseline="0" noProof="0" dirty="0">
                <a:ln>
                  <a:noFill/>
                </a:ln>
                <a:solidFill>
                  <a:prstClr val="black"/>
                </a:solidFill>
                <a:effectLst/>
                <a:uLnTx/>
                <a:uFillTx/>
                <a:latin typeface="Aptos" panose="02110004020202020204"/>
                <a:ea typeface="+mn-ea"/>
                <a:cs typeface="+mn-cs"/>
              </a:rPr>
              <a:t>100 мин. умерене +25 мин. интензивне недељно </a:t>
            </a:r>
          </a:p>
        </p:txBody>
      </p:sp>
      <p:sp>
        <p:nvSpPr>
          <p:cNvPr id="9" name="TextBox 8"/>
          <p:cNvSpPr txBox="1"/>
          <p:nvPr/>
        </p:nvSpPr>
        <p:spPr>
          <a:xfrm>
            <a:off x="109058" y="5974842"/>
            <a:ext cx="11702640" cy="461665"/>
          </a:xfrm>
          <a:prstGeom prst="rect">
            <a:avLst/>
          </a:prstGeom>
          <a:solidFill>
            <a:schemeClr val="accent1">
              <a:lumMod val="60000"/>
              <a:lumOff val="40000"/>
            </a:schemeClr>
          </a:solidFill>
          <a:effectLst>
            <a:outerShdw blurRad="63500" sx="102000" sy="102000" algn="ctr" rotWithShape="0">
              <a:prstClr val="black">
                <a:alpha val="40000"/>
              </a:prstClr>
            </a:outerShdw>
            <a:softEdge rad="63500"/>
          </a:effectLst>
        </p:spPr>
        <p:txBody>
          <a:bodyPr wrap="square" rtlCol="0">
            <a:spAutoFit/>
          </a:bodyPr>
          <a:lstStyle/>
          <a:p>
            <a:pPr marL="0" marR="0" lvl="0" indent="0" algn="ctr" defTabSz="457200" rtl="0" eaLnBrk="1" fontAlgn="auto" latinLnBrk="0" hangingPunct="1">
              <a:lnSpc>
                <a:spcPct val="100000"/>
              </a:lnSpc>
              <a:spcBef>
                <a:spcPts val="300"/>
              </a:spcBef>
              <a:spcAft>
                <a:spcPts val="300"/>
              </a:spcAft>
              <a:buClrTx/>
              <a:buSzTx/>
              <a:buFontTx/>
              <a:buNone/>
              <a:tabLst/>
              <a:defRPr/>
            </a:pPr>
            <a:r>
              <a:rPr kumimoji="0" lang="sr-Cyrl-RS" sz="2400" b="1" i="0" u="none" strike="noStrike" kern="1200" cap="none" spc="0" normalizeH="0" baseline="0" noProof="0" dirty="0">
                <a:ln>
                  <a:noFill/>
                </a:ln>
                <a:solidFill>
                  <a:prstClr val="white"/>
                </a:solidFill>
                <a:effectLst/>
                <a:uLnTx/>
                <a:uFillTx/>
                <a:latin typeface="Aptos" panose="02110004020202020204"/>
                <a:ea typeface="+mn-ea"/>
                <a:cs typeface="+mn-cs"/>
              </a:rPr>
              <a:t>         </a:t>
            </a:r>
            <a:r>
              <a:rPr kumimoji="0" lang="sr-Cyrl-R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1 мин</a:t>
            </a: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a:t>
            </a:r>
            <a:r>
              <a:rPr kumimoji="0" lang="sr-Cyrl-R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 интензивне активности = 2 мин</a:t>
            </a:r>
            <a:r>
              <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a:t>
            </a:r>
            <a:r>
              <a:rPr kumimoji="0" lang="sr-Cyrl-R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rPr>
              <a:t>умерене активности</a:t>
            </a:r>
            <a:endParaRPr kumimoji="0" 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ptos" panose="02110004020202020204"/>
              <a:ea typeface="+mn-ea"/>
              <a:cs typeface="+mn-cs"/>
            </a:endParaRPr>
          </a:p>
        </p:txBody>
      </p:sp>
    </p:spTree>
    <p:extLst>
      <p:ext uri="{BB962C8B-B14F-4D97-AF65-F5344CB8AC3E}">
        <p14:creationId xmlns:p14="http://schemas.microsoft.com/office/powerpoint/2010/main" val="1825700007"/>
      </p:ext>
    </p:ext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47" presetClass="entr" presetSubtype="0" fill="hold" grpId="0" nodeType="afterEffect">
                                  <p:stCondLst>
                                    <p:cond delay="3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anim calcmode="lin" valueType="num">
                                      <p:cBhvr>
                                        <p:cTn id="14" dur="2000" fill="hold"/>
                                        <p:tgtEl>
                                          <p:spTgt spid="6"/>
                                        </p:tgtEl>
                                        <p:attrNameLst>
                                          <p:attrName>ppt_x</p:attrName>
                                        </p:attrNameLst>
                                      </p:cBhvr>
                                      <p:tavLst>
                                        <p:tav tm="0">
                                          <p:val>
                                            <p:strVal val="#ppt_x"/>
                                          </p:val>
                                        </p:tav>
                                        <p:tav tm="100000">
                                          <p:val>
                                            <p:strVal val="#ppt_x"/>
                                          </p:val>
                                        </p:tav>
                                      </p:tavLst>
                                    </p:anim>
                                    <p:anim calcmode="lin" valueType="num">
                                      <p:cBhvr>
                                        <p:cTn id="15" dur="2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0"/>
                            </p:stCondLst>
                            <p:childTnLst>
                              <p:par>
                                <p:cTn id="17" presetID="6" presetClass="entr" presetSubtype="16" fill="hold" grpId="0" nodeType="afterEffect">
                                  <p:stCondLst>
                                    <p:cond delay="300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par>
                          <p:cTn id="20" fill="hold">
                            <p:stCondLst>
                              <p:cond delay="15000"/>
                            </p:stCondLst>
                            <p:childTnLst>
                              <p:par>
                                <p:cTn id="21" presetID="31" presetClass="entr" presetSubtype="0" fill="hold" grpId="0" nodeType="afterEffect">
                                  <p:stCondLst>
                                    <p:cond delay="20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70</TotalTime>
  <Words>1516</Words>
  <Application>Microsoft Office PowerPoint</Application>
  <PresentationFormat>Widescreen</PresentationFormat>
  <Paragraphs>160</Paragraphs>
  <Slides>11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Aptos Display</vt:lpstr>
      <vt:lpstr>Arial</vt:lpstr>
      <vt:lpstr>Calibri</vt:lpstr>
      <vt:lpstr>Times New Roman</vt:lpstr>
      <vt:lpstr>Trebuchet MS</vt:lpstr>
      <vt:lpstr>Wingdings</vt:lpstr>
      <vt:lpstr>Wingdings 3</vt:lpstr>
      <vt:lpstr>Facet</vt:lpstr>
      <vt:lpstr>PowerPoint Presentation</vt:lpstr>
      <vt:lpstr>PowerPoint Presentation</vt:lpstr>
      <vt:lpstr>PowerPoint Presentation</vt:lpstr>
      <vt:lpstr>ПРЕДНОСТИ И КОРИСТИ ФИЗИЧКЕ АКТИВНОСТИ</vt:lpstr>
      <vt:lpstr>ПРЕДНОСТИ И КОРИСТИ ФИЗИЧКЕ АКТИВНОСТИ</vt:lpstr>
      <vt:lpstr>УТИЦАЈ ФИЗИЧКЕ АКТИВНОСТИ НА САН </vt:lpstr>
      <vt:lpstr>ФИЗИЧКА АКТИВНОСТ И МЕНТАЛНО ЗДРАВЉЕ</vt:lpstr>
      <vt:lpstr>Физичка активност и предменструални синдром (ПМС)</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 Markovic</dc:creator>
  <cp:lastModifiedBy>Jelena Vasojevic</cp:lastModifiedBy>
  <cp:revision>1</cp:revision>
  <dcterms:created xsi:type="dcterms:W3CDTF">2024-04-29T11:03:31Z</dcterms:created>
  <dcterms:modified xsi:type="dcterms:W3CDTF">2025-04-29T08:17:45Z</dcterms:modified>
</cp:coreProperties>
</file>