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8"/>
            <a:ext cx="12192000" cy="686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5855"/>
            <a:ext cx="10515600" cy="1377141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Међународни дан деце оболеле од рака</a:t>
            </a:r>
            <a:r>
              <a:rPr 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15.</a:t>
            </a:r>
            <a:r>
              <a:rPr lang="sr-Cyrl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sr-Cyrl-R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фебруар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2024.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sr-Latn-RS" sz="27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sr-Latn-R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2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Установљен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2002.</a:t>
            </a:r>
            <a:r>
              <a:rPr lang="sr-Cyrl-R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године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стране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Међународне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кофедерације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Удружења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родитеља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деце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оболеле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рака</a:t>
            </a:r>
            <a:endParaRPr lang="sr-Cyrl-R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sr-Cyrl-R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Међународни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дан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деце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оболеле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рака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постао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је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део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Календара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јавног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здравља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Републици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Србији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2013.</a:t>
            </a:r>
            <a:endParaRPr lang="en-GB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9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4000">
        <p14:reveal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Учесталост рака у дечјем узрасту?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Светска здравствена организација (СЗО) процењује да се у свету годишње постави око </a:t>
            </a:r>
            <a:r>
              <a:rPr lang="sr-Latn-RS" sz="27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27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00.000</a:t>
            </a:r>
            <a:r>
              <a:rPr lang="ru-RU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дијагноза малигних болести код деце узраста 0-19 година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sr-Cyrl-RS" sz="2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7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Најчешће</a:t>
            </a:r>
            <a:r>
              <a:rPr lang="en-GB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7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врсте</a:t>
            </a:r>
            <a:r>
              <a:rPr lang="en-GB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7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малигних</a:t>
            </a:r>
            <a:r>
              <a:rPr lang="en-GB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7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болести</a:t>
            </a:r>
            <a:r>
              <a:rPr lang="en-GB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en-GB" sz="27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дечјем</a:t>
            </a:r>
            <a:r>
              <a:rPr lang="en-GB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7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узрасту</a:t>
            </a:r>
            <a:r>
              <a:rPr lang="en-GB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7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биле</a:t>
            </a:r>
            <a:r>
              <a:rPr lang="en-GB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7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</a:t>
            </a:r>
            <a:r>
              <a:rPr lang="sr-Cyrl-RS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Cyrl-RS" sz="2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леукемије</a:t>
            </a:r>
            <a:endParaRPr lang="sr-Cyrl-R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тумори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мозга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Cyrl-R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лимфоми</a:t>
            </a:r>
            <a:endParaRPr lang="sr-Cyrl-R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неуробластом</a:t>
            </a:r>
            <a:endParaRPr lang="sr-Cyrl-R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Вилмсов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тумор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Cyrl-R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1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7000">
        <p14:reveal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Рано откривање и тачна дијагноза малигних болести код деце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sr-Latn-RS" sz="27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sr-Cyrl-RS" sz="27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Рано </a:t>
            </a:r>
            <a:r>
              <a:rPr lang="sr-Cyrl-RS" sz="27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откривање и тачна дијагноза </a:t>
            </a:r>
            <a:r>
              <a:rPr lang="sr-Cyrl-RS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значајно утичу на</a:t>
            </a:r>
            <a:r>
              <a:rPr lang="sr-Cyrl-RS" sz="27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r-Latn-RS" sz="27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sr-Cyrl-RS" sz="2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sr-Cyrl-R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повећање вероватноће </a:t>
            </a:r>
            <a:r>
              <a:rPr lang="sr-Cyrl-R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преживљавања</a:t>
            </a:r>
            <a:endParaRPr lang="sr-Latn-RS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sr-Cyrl-R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sr-Cyrl-R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бољи одговор болести на </a:t>
            </a:r>
            <a:r>
              <a:rPr lang="sr-Cyrl-R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терапију</a:t>
            </a:r>
            <a:endParaRPr lang="sr-Latn-RS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sr-Cyrl-R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sr-Cyrl-R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мање скупо и мање интензивно лечење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7000">
        <p14:reveal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Превенција као приступ?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7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Нажалост, не постоји начин да се ефикасно превенирају малигне болести код деце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u-RU" sz="27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Разлог је што нам нису познати </a:t>
            </a:r>
            <a:r>
              <a:rPr lang="ru-RU" sz="27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узроци</a:t>
            </a:r>
            <a:r>
              <a:rPr lang="ru-RU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већине ових обољења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u-RU" sz="2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Зато је важно усмерити напоре ка постављању тачне и брзе дијагнозе, као и ефектном лечењу</a:t>
            </a:r>
            <a:endParaRPr lang="sr-Cyrl-RS" sz="2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7000">
        <p14:reveal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Како размишљати о концепту ране дијагнозе?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sr-Cyrl-R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Три су кључне компоненте концепта</a:t>
            </a:r>
            <a:r>
              <a:rPr lang="sr-Cyrl-R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sr-Cyrl-RS" sz="3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sr-Cyrl-R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знање и свест родитеља и здравствених радника о симптомима болести; 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sr-Cyrl-RS" sz="2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sr-Cyrl-R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тачна и благовремена клиничка процена и постављање дијагнозе; 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sr-Cyrl-RS" sz="2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sr-Cyrl-R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брз приступ потребној терапији</a:t>
            </a:r>
            <a:endParaRPr lang="en-GB" sz="2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7000">
        <p14:reveal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Шта је циљ на глобалном плану?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endParaRPr lang="sr-Latn-RS" sz="24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Глобална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иницијатива 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Светске здравствене организације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покренута је 2018. године </a:t>
            </a:r>
            <a:endParaRPr lang="sr-Latn-RS" sz="24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Суштина - подршка у успостављању 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квалитетних програма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области педијатријске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онкологије</a:t>
            </a:r>
            <a:endParaRPr lang="sr-Latn-RS" sz="24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Циљ - до 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r-Cyrl-R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постићи стопе преживљавања малигних болести у дечјем узрасту од најмање 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60%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светском плану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7000">
        <p14:reveal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Ко све треба да се укључи?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Промоција адекватног приступа у </a:t>
            </a:r>
            <a:r>
              <a:rPr lang="ru-RU" sz="27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раном препознавању и тачној дијагностици</a:t>
            </a:r>
            <a:r>
              <a:rPr lang="ru-RU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малигних болести у дечјем узрасту, захтева здружено деловање: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u-RU" sz="27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владиних тела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невладиног сектора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родитељских удружења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свакога од нас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7000">
        <p14:reveal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74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285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Myriad Pro</vt:lpstr>
      <vt:lpstr>Office Theme</vt:lpstr>
      <vt:lpstr>PowerPoint Presentation</vt:lpstr>
      <vt:lpstr>Међународни дан деце оболеле од рака – 15. фебруар 2024.</vt:lpstr>
      <vt:lpstr>Учесталост рака у дечјем узрасту?</vt:lpstr>
      <vt:lpstr>Рано откривање и тачна дијагноза малигних болести код деце</vt:lpstr>
      <vt:lpstr>Превенција као приступ?</vt:lpstr>
      <vt:lpstr>Како размишљати о концепту ране дијагнозе?</vt:lpstr>
      <vt:lpstr>Шта је циљ на глобалном плану?</vt:lpstr>
      <vt:lpstr>Ко све треба да се укључи?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Nemanja Stefanovic</cp:lastModifiedBy>
  <cp:revision>13</cp:revision>
  <dcterms:created xsi:type="dcterms:W3CDTF">2022-01-21T07:17:49Z</dcterms:created>
  <dcterms:modified xsi:type="dcterms:W3CDTF">2025-02-10T11:59:50Z</dcterms:modified>
</cp:coreProperties>
</file>