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  <p:sldId id="262" r:id="rId4"/>
    <p:sldId id="265" r:id="rId5"/>
    <p:sldId id="257" r:id="rId6"/>
    <p:sldId id="266" r:id="rId7"/>
    <p:sldId id="264" r:id="rId8"/>
    <p:sldId id="263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kiosk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04E2E"/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26D0041-A7D5-4F05-898A-13D0FD8DC074}" v="69" dt="2024-01-18T14:38:45.26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06" autoAdjust="0"/>
    <p:restoredTop sz="94660"/>
  </p:normalViewPr>
  <p:slideViewPr>
    <p:cSldViewPr snapToGrid="0">
      <p:cViewPr varScale="1">
        <p:scale>
          <a:sx n="90" d="100"/>
          <a:sy n="90" d="100"/>
        </p:scale>
        <p:origin x="336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ndjelka Grujicic" userId="e7365894-d774-428a-a23d-47ce6bfa3f7d" providerId="ADAL" clId="{726D0041-A7D5-4F05-898A-13D0FD8DC074}"/>
    <pc:docChg chg="undo custSel addSld delSld modSld sldOrd delMainMaster modMainMaster modShowInfo">
      <pc:chgData name="Andjelka Grujicic" userId="e7365894-d774-428a-a23d-47ce6bfa3f7d" providerId="ADAL" clId="{726D0041-A7D5-4F05-898A-13D0FD8DC074}" dt="2024-01-18T14:38:45.260" v="1849"/>
      <pc:docMkLst>
        <pc:docMk/>
      </pc:docMkLst>
      <pc:sldChg chg="modTransition">
        <pc:chgData name="Andjelka Grujicic" userId="e7365894-d774-428a-a23d-47ce6bfa3f7d" providerId="ADAL" clId="{726D0041-A7D5-4F05-898A-13D0FD8DC074}" dt="2024-01-18T14:33:56.214" v="1843"/>
        <pc:sldMkLst>
          <pc:docMk/>
          <pc:sldMk cId="3218072633" sldId="256"/>
        </pc:sldMkLst>
      </pc:sldChg>
      <pc:sldChg chg="addSp modSp mod ord modTransition">
        <pc:chgData name="Andjelka Grujicic" userId="e7365894-d774-428a-a23d-47ce6bfa3f7d" providerId="ADAL" clId="{726D0041-A7D5-4F05-898A-13D0FD8DC074}" dt="2024-01-18T14:33:56.214" v="1843"/>
        <pc:sldMkLst>
          <pc:docMk/>
          <pc:sldMk cId="618299678" sldId="257"/>
        </pc:sldMkLst>
        <pc:spChg chg="mod">
          <ac:chgData name="Andjelka Grujicic" userId="e7365894-d774-428a-a23d-47ce6bfa3f7d" providerId="ADAL" clId="{726D0041-A7D5-4F05-898A-13D0FD8DC074}" dt="2024-01-17T14:17:40.130" v="549" actId="207"/>
          <ac:spMkLst>
            <pc:docMk/>
            <pc:sldMk cId="618299678" sldId="257"/>
            <ac:spMk id="2" creationId="{00000000-0000-0000-0000-000000000000}"/>
          </ac:spMkLst>
        </pc:spChg>
        <pc:spChg chg="mod">
          <ac:chgData name="Andjelka Grujicic" userId="e7365894-d774-428a-a23d-47ce6bfa3f7d" providerId="ADAL" clId="{726D0041-A7D5-4F05-898A-13D0FD8DC074}" dt="2024-01-17T14:52:32.969" v="1259" actId="1076"/>
          <ac:spMkLst>
            <pc:docMk/>
            <pc:sldMk cId="618299678" sldId="257"/>
            <ac:spMk id="3" creationId="{00000000-0000-0000-0000-000000000000}"/>
          </ac:spMkLst>
        </pc:spChg>
        <pc:spChg chg="add mod">
          <ac:chgData name="Andjelka Grujicic" userId="e7365894-d774-428a-a23d-47ce6bfa3f7d" providerId="ADAL" clId="{726D0041-A7D5-4F05-898A-13D0FD8DC074}" dt="2024-01-17T14:52:54.331" v="1265" actId="255"/>
          <ac:spMkLst>
            <pc:docMk/>
            <pc:sldMk cId="618299678" sldId="257"/>
            <ac:spMk id="4" creationId="{1F808C28-F2C6-A20D-DDBE-2F71BB599192}"/>
          </ac:spMkLst>
        </pc:spChg>
      </pc:sldChg>
      <pc:sldChg chg="del">
        <pc:chgData name="Andjelka Grujicic" userId="e7365894-d774-428a-a23d-47ce6bfa3f7d" providerId="ADAL" clId="{726D0041-A7D5-4F05-898A-13D0FD8DC074}" dt="2024-01-17T13:46:12.700" v="58" actId="47"/>
        <pc:sldMkLst>
          <pc:docMk/>
          <pc:sldMk cId="3963420949" sldId="258"/>
        </pc:sldMkLst>
      </pc:sldChg>
      <pc:sldChg chg="del">
        <pc:chgData name="Andjelka Grujicic" userId="e7365894-d774-428a-a23d-47ce6bfa3f7d" providerId="ADAL" clId="{726D0041-A7D5-4F05-898A-13D0FD8DC074}" dt="2024-01-17T13:58:56.698" v="321" actId="47"/>
        <pc:sldMkLst>
          <pc:docMk/>
          <pc:sldMk cId="3241218953" sldId="259"/>
        </pc:sldMkLst>
      </pc:sldChg>
      <pc:sldChg chg="del ord">
        <pc:chgData name="Andjelka Grujicic" userId="e7365894-d774-428a-a23d-47ce6bfa3f7d" providerId="ADAL" clId="{726D0041-A7D5-4F05-898A-13D0FD8DC074}" dt="2024-01-17T14:09:49.530" v="405" actId="47"/>
        <pc:sldMkLst>
          <pc:docMk/>
          <pc:sldMk cId="452323535" sldId="260"/>
        </pc:sldMkLst>
      </pc:sldChg>
      <pc:sldChg chg="del">
        <pc:chgData name="Andjelka Grujicic" userId="e7365894-d774-428a-a23d-47ce6bfa3f7d" providerId="ADAL" clId="{726D0041-A7D5-4F05-898A-13D0FD8DC074}" dt="2024-01-17T14:20:52.626" v="642" actId="47"/>
        <pc:sldMkLst>
          <pc:docMk/>
          <pc:sldMk cId="604624597" sldId="260"/>
        </pc:sldMkLst>
      </pc:sldChg>
      <pc:sldChg chg="addSp delSp modSp new mod ord modTransition modClrScheme chgLayout">
        <pc:chgData name="Andjelka Grujicic" userId="e7365894-d774-428a-a23d-47ce6bfa3f7d" providerId="ADAL" clId="{726D0041-A7D5-4F05-898A-13D0FD8DC074}" dt="2024-01-18T14:33:56.214" v="1843"/>
        <pc:sldMkLst>
          <pc:docMk/>
          <pc:sldMk cId="2672961536" sldId="261"/>
        </pc:sldMkLst>
        <pc:spChg chg="mod ord">
          <ac:chgData name="Andjelka Grujicic" userId="e7365894-d774-428a-a23d-47ce6bfa3f7d" providerId="ADAL" clId="{726D0041-A7D5-4F05-898A-13D0FD8DC074}" dt="2024-01-17T13:52:54.243" v="177" actId="20577"/>
          <ac:spMkLst>
            <pc:docMk/>
            <pc:sldMk cId="2672961536" sldId="261"/>
            <ac:spMk id="2" creationId="{47C4521D-075C-5F2E-2B2B-76BEFEE56DEF}"/>
          </ac:spMkLst>
        </pc:spChg>
        <pc:spChg chg="add del mod ord">
          <ac:chgData name="Andjelka Grujicic" userId="e7365894-d774-428a-a23d-47ce6bfa3f7d" providerId="ADAL" clId="{726D0041-A7D5-4F05-898A-13D0FD8DC074}" dt="2024-01-17T13:51:41.882" v="144" actId="478"/>
          <ac:spMkLst>
            <pc:docMk/>
            <pc:sldMk cId="2672961536" sldId="261"/>
            <ac:spMk id="3" creationId="{1D837F2C-5207-636D-C48F-F8AD043420F2}"/>
          </ac:spMkLst>
        </pc:spChg>
        <pc:spChg chg="add del mod ord">
          <ac:chgData name="Andjelka Grujicic" userId="e7365894-d774-428a-a23d-47ce6bfa3f7d" providerId="ADAL" clId="{726D0041-A7D5-4F05-898A-13D0FD8DC074}" dt="2024-01-17T13:50:25.235" v="139" actId="700"/>
          <ac:spMkLst>
            <pc:docMk/>
            <pc:sldMk cId="2672961536" sldId="261"/>
            <ac:spMk id="4" creationId="{03E9D5A9-5877-120F-15E5-4F31EFFB4D66}"/>
          </ac:spMkLst>
        </pc:spChg>
        <pc:spChg chg="add del mod ord">
          <ac:chgData name="Andjelka Grujicic" userId="e7365894-d774-428a-a23d-47ce6bfa3f7d" providerId="ADAL" clId="{726D0041-A7D5-4F05-898A-13D0FD8DC074}" dt="2024-01-17T13:50:25.235" v="139" actId="700"/>
          <ac:spMkLst>
            <pc:docMk/>
            <pc:sldMk cId="2672961536" sldId="261"/>
            <ac:spMk id="5" creationId="{0F5F01A8-F645-F24B-12CB-2E5A40F07BA6}"/>
          </ac:spMkLst>
        </pc:spChg>
        <pc:spChg chg="add del mod">
          <ac:chgData name="Andjelka Grujicic" userId="e7365894-d774-428a-a23d-47ce6bfa3f7d" providerId="ADAL" clId="{726D0041-A7D5-4F05-898A-13D0FD8DC074}" dt="2024-01-17T13:51:41.882" v="146"/>
          <ac:spMkLst>
            <pc:docMk/>
            <pc:sldMk cId="2672961536" sldId="261"/>
            <ac:spMk id="6" creationId="{D5F202A1-1D37-142F-8AF1-33DBF72B4EE2}"/>
          </ac:spMkLst>
        </pc:spChg>
        <pc:spChg chg="add mod">
          <ac:chgData name="Andjelka Grujicic" userId="e7365894-d774-428a-a23d-47ce6bfa3f7d" providerId="ADAL" clId="{726D0041-A7D5-4F05-898A-13D0FD8DC074}" dt="2024-01-17T13:58:41.199" v="320" actId="115"/>
          <ac:spMkLst>
            <pc:docMk/>
            <pc:sldMk cId="2672961536" sldId="261"/>
            <ac:spMk id="7" creationId="{F54D43D2-CFB3-3479-3D60-9D5F1A31238B}"/>
          </ac:spMkLst>
        </pc:spChg>
        <pc:spChg chg="add mod">
          <ac:chgData name="Andjelka Grujicic" userId="e7365894-d774-428a-a23d-47ce6bfa3f7d" providerId="ADAL" clId="{726D0041-A7D5-4F05-898A-13D0FD8DC074}" dt="2024-01-17T14:30:07.148" v="734" actId="20577"/>
          <ac:spMkLst>
            <pc:docMk/>
            <pc:sldMk cId="2672961536" sldId="261"/>
            <ac:spMk id="8" creationId="{87BF86AD-A28F-2664-4A3F-869E7C0A3067}"/>
          </ac:spMkLst>
        </pc:spChg>
      </pc:sldChg>
      <pc:sldChg chg="addSp delSp modSp new mod modTransition">
        <pc:chgData name="Andjelka Grujicic" userId="e7365894-d774-428a-a23d-47ce6bfa3f7d" providerId="ADAL" clId="{726D0041-A7D5-4F05-898A-13D0FD8DC074}" dt="2024-01-18T14:33:56.214" v="1843"/>
        <pc:sldMkLst>
          <pc:docMk/>
          <pc:sldMk cId="92156461" sldId="262"/>
        </pc:sldMkLst>
        <pc:spChg chg="mod">
          <ac:chgData name="Andjelka Grujicic" userId="e7365894-d774-428a-a23d-47ce6bfa3f7d" providerId="ADAL" clId="{726D0041-A7D5-4F05-898A-13D0FD8DC074}" dt="2024-01-17T14:17:17.466" v="547" actId="20577"/>
          <ac:spMkLst>
            <pc:docMk/>
            <pc:sldMk cId="92156461" sldId="262"/>
            <ac:spMk id="2" creationId="{C8F8A041-47E0-C4AF-7D96-510976366849}"/>
          </ac:spMkLst>
        </pc:spChg>
        <pc:spChg chg="del">
          <ac:chgData name="Andjelka Grujicic" userId="e7365894-d774-428a-a23d-47ce6bfa3f7d" providerId="ADAL" clId="{726D0041-A7D5-4F05-898A-13D0FD8DC074}" dt="2024-01-17T14:03:00.346" v="332" actId="478"/>
          <ac:spMkLst>
            <pc:docMk/>
            <pc:sldMk cId="92156461" sldId="262"/>
            <ac:spMk id="3" creationId="{18939CEF-DA48-59FA-22C5-977501753B5D}"/>
          </ac:spMkLst>
        </pc:spChg>
        <pc:spChg chg="add del mod">
          <ac:chgData name="Andjelka Grujicic" userId="e7365894-d774-428a-a23d-47ce6bfa3f7d" providerId="ADAL" clId="{726D0041-A7D5-4F05-898A-13D0FD8DC074}" dt="2024-01-17T14:25:54.764" v="681" actId="21"/>
          <ac:spMkLst>
            <pc:docMk/>
            <pc:sldMk cId="92156461" sldId="262"/>
            <ac:spMk id="4" creationId="{7A0A906B-FEA0-0F4E-AF3F-D56A83BFE08F}"/>
          </ac:spMkLst>
        </pc:spChg>
        <pc:spChg chg="add mod">
          <ac:chgData name="Andjelka Grujicic" userId="e7365894-d774-428a-a23d-47ce6bfa3f7d" providerId="ADAL" clId="{726D0041-A7D5-4F05-898A-13D0FD8DC074}" dt="2024-01-17T14:58:27.816" v="1338" actId="1076"/>
          <ac:spMkLst>
            <pc:docMk/>
            <pc:sldMk cId="92156461" sldId="262"/>
            <ac:spMk id="5" creationId="{AE9F9FC7-11E7-7EAF-4B91-61D99522C7BF}"/>
          </ac:spMkLst>
        </pc:spChg>
        <pc:spChg chg="add mod">
          <ac:chgData name="Andjelka Grujicic" userId="e7365894-d774-428a-a23d-47ce6bfa3f7d" providerId="ADAL" clId="{726D0041-A7D5-4F05-898A-13D0FD8DC074}" dt="2024-01-17T14:57:19.330" v="1337" actId="20577"/>
          <ac:spMkLst>
            <pc:docMk/>
            <pc:sldMk cId="92156461" sldId="262"/>
            <ac:spMk id="6" creationId="{B8D7D80C-B9D2-6495-D1B0-0FD49B4DD855}"/>
          </ac:spMkLst>
        </pc:spChg>
      </pc:sldChg>
      <pc:sldChg chg="addSp delSp modSp new mod modTransition modAnim chgLayout">
        <pc:chgData name="Andjelka Grujicic" userId="e7365894-d774-428a-a23d-47ce6bfa3f7d" providerId="ADAL" clId="{726D0041-A7D5-4F05-898A-13D0FD8DC074}" dt="2024-01-18T14:38:33.953" v="1848"/>
        <pc:sldMkLst>
          <pc:docMk/>
          <pc:sldMk cId="2156067998" sldId="263"/>
        </pc:sldMkLst>
        <pc:spChg chg="del">
          <ac:chgData name="Andjelka Grujicic" userId="e7365894-d774-428a-a23d-47ce6bfa3f7d" providerId="ADAL" clId="{726D0041-A7D5-4F05-898A-13D0FD8DC074}" dt="2024-01-17T14:18:34.904" v="551" actId="700"/>
          <ac:spMkLst>
            <pc:docMk/>
            <pc:sldMk cId="2156067998" sldId="263"/>
            <ac:spMk id="2" creationId="{A8B679C1-ACF1-6C0B-9EA6-9BD1DEC24A2F}"/>
          </ac:spMkLst>
        </pc:spChg>
        <pc:spChg chg="del">
          <ac:chgData name="Andjelka Grujicic" userId="e7365894-d774-428a-a23d-47ce6bfa3f7d" providerId="ADAL" clId="{726D0041-A7D5-4F05-898A-13D0FD8DC074}" dt="2024-01-17T14:18:34.904" v="551" actId="700"/>
          <ac:spMkLst>
            <pc:docMk/>
            <pc:sldMk cId="2156067998" sldId="263"/>
            <ac:spMk id="3" creationId="{05C43029-2D31-0A07-3521-27D3C4C77639}"/>
          </ac:spMkLst>
        </pc:spChg>
        <pc:spChg chg="add del mod ord">
          <ac:chgData name="Andjelka Grujicic" userId="e7365894-d774-428a-a23d-47ce6bfa3f7d" providerId="ADAL" clId="{726D0041-A7D5-4F05-898A-13D0FD8DC074}" dt="2024-01-17T14:18:38.693" v="552" actId="478"/>
          <ac:spMkLst>
            <pc:docMk/>
            <pc:sldMk cId="2156067998" sldId="263"/>
            <ac:spMk id="4" creationId="{BA6B07A8-AEE0-1D5F-8040-CFF516531A14}"/>
          </ac:spMkLst>
        </pc:spChg>
        <pc:spChg chg="add del mod ord">
          <ac:chgData name="Andjelka Grujicic" userId="e7365894-d774-428a-a23d-47ce6bfa3f7d" providerId="ADAL" clId="{726D0041-A7D5-4F05-898A-13D0FD8DC074}" dt="2024-01-17T14:18:40.714" v="553" actId="478"/>
          <ac:spMkLst>
            <pc:docMk/>
            <pc:sldMk cId="2156067998" sldId="263"/>
            <ac:spMk id="5" creationId="{E13DF830-DB7A-C454-6DA1-2F5756113D70}"/>
          </ac:spMkLst>
        </pc:spChg>
        <pc:spChg chg="add mod">
          <ac:chgData name="Andjelka Grujicic" userId="e7365894-d774-428a-a23d-47ce6bfa3f7d" providerId="ADAL" clId="{726D0041-A7D5-4F05-898A-13D0FD8DC074}" dt="2024-01-18T14:38:04.888" v="1845" actId="20577"/>
          <ac:spMkLst>
            <pc:docMk/>
            <pc:sldMk cId="2156067998" sldId="263"/>
            <ac:spMk id="6" creationId="{6BA25469-D27A-8A21-6CD8-3062277139DF}"/>
          </ac:spMkLst>
        </pc:spChg>
      </pc:sldChg>
      <pc:sldChg chg="addSp modSp new mod modTransition modAnim">
        <pc:chgData name="Andjelka Grujicic" userId="e7365894-d774-428a-a23d-47ce6bfa3f7d" providerId="ADAL" clId="{726D0041-A7D5-4F05-898A-13D0FD8DC074}" dt="2024-01-18T14:38:17.221" v="1846"/>
        <pc:sldMkLst>
          <pc:docMk/>
          <pc:sldMk cId="2506232502" sldId="264"/>
        </pc:sldMkLst>
        <pc:spChg chg="mod">
          <ac:chgData name="Andjelka Grujicic" userId="e7365894-d774-428a-a23d-47ce6bfa3f7d" providerId="ADAL" clId="{726D0041-A7D5-4F05-898A-13D0FD8DC074}" dt="2024-01-17T14:46:00.451" v="1037" actId="207"/>
          <ac:spMkLst>
            <pc:docMk/>
            <pc:sldMk cId="2506232502" sldId="264"/>
            <ac:spMk id="2" creationId="{4B18262E-C372-B30F-78D1-AA3ED76BE347}"/>
          </ac:spMkLst>
        </pc:spChg>
        <pc:spChg chg="mod">
          <ac:chgData name="Andjelka Grujicic" userId="e7365894-d774-428a-a23d-47ce6bfa3f7d" providerId="ADAL" clId="{726D0041-A7D5-4F05-898A-13D0FD8DC074}" dt="2024-01-17T15:17:33.138" v="1811" actId="20577"/>
          <ac:spMkLst>
            <pc:docMk/>
            <pc:sldMk cId="2506232502" sldId="264"/>
            <ac:spMk id="3" creationId="{11AFBDFC-6836-F3B6-ECC6-7D1A22DD7FCF}"/>
          </ac:spMkLst>
        </pc:spChg>
        <pc:spChg chg="add mod">
          <ac:chgData name="Andjelka Grujicic" userId="e7365894-d774-428a-a23d-47ce6bfa3f7d" providerId="ADAL" clId="{726D0041-A7D5-4F05-898A-13D0FD8DC074}" dt="2024-01-17T14:55:19.095" v="1299" actId="14100"/>
          <ac:spMkLst>
            <pc:docMk/>
            <pc:sldMk cId="2506232502" sldId="264"/>
            <ac:spMk id="4" creationId="{018CAF14-88CD-C666-F955-5D24DCECC7E7}"/>
          </ac:spMkLst>
        </pc:spChg>
      </pc:sldChg>
      <pc:sldChg chg="addSp delSp modSp new mod modTransition modAnim">
        <pc:chgData name="Andjelka Grujicic" userId="e7365894-d774-428a-a23d-47ce6bfa3f7d" providerId="ADAL" clId="{726D0041-A7D5-4F05-898A-13D0FD8DC074}" dt="2024-01-18T14:38:45.260" v="1849"/>
        <pc:sldMkLst>
          <pc:docMk/>
          <pc:sldMk cId="315372874" sldId="265"/>
        </pc:sldMkLst>
        <pc:spChg chg="mod">
          <ac:chgData name="Andjelka Grujicic" userId="e7365894-d774-428a-a23d-47ce6bfa3f7d" providerId="ADAL" clId="{726D0041-A7D5-4F05-898A-13D0FD8DC074}" dt="2024-01-17T14:47:11.592" v="1064" actId="313"/>
          <ac:spMkLst>
            <pc:docMk/>
            <pc:sldMk cId="315372874" sldId="265"/>
            <ac:spMk id="2" creationId="{3A3881DD-6436-522E-2B07-25CFB8227172}"/>
          </ac:spMkLst>
        </pc:spChg>
        <pc:spChg chg="add del">
          <ac:chgData name="Andjelka Grujicic" userId="e7365894-d774-428a-a23d-47ce6bfa3f7d" providerId="ADAL" clId="{726D0041-A7D5-4F05-898A-13D0FD8DC074}" dt="2024-01-17T14:27:42.947" v="708" actId="478"/>
          <ac:spMkLst>
            <pc:docMk/>
            <pc:sldMk cId="315372874" sldId="265"/>
            <ac:spMk id="3" creationId="{C50CE2A8-A393-F5D3-FBFA-1364B2001911}"/>
          </ac:spMkLst>
        </pc:spChg>
        <pc:spChg chg="add mod">
          <ac:chgData name="Andjelka Grujicic" userId="e7365894-d774-428a-a23d-47ce6bfa3f7d" providerId="ADAL" clId="{726D0041-A7D5-4F05-898A-13D0FD8DC074}" dt="2024-01-17T14:27:40.524" v="707"/>
          <ac:spMkLst>
            <pc:docMk/>
            <pc:sldMk cId="315372874" sldId="265"/>
            <ac:spMk id="4" creationId="{635CD248-A044-4F7E-053A-F0AAA6C807E5}"/>
          </ac:spMkLst>
        </pc:spChg>
        <pc:spChg chg="add mod">
          <ac:chgData name="Andjelka Grujicic" userId="e7365894-d774-428a-a23d-47ce6bfa3f7d" providerId="ADAL" clId="{726D0041-A7D5-4F05-898A-13D0FD8DC074}" dt="2024-01-17T14:37:40.755" v="974" actId="6549"/>
          <ac:spMkLst>
            <pc:docMk/>
            <pc:sldMk cId="315372874" sldId="265"/>
            <ac:spMk id="6" creationId="{31883702-4CDF-C16C-5F47-882BD937DA37}"/>
          </ac:spMkLst>
        </pc:spChg>
        <pc:spChg chg="add mod">
          <ac:chgData name="Andjelka Grujicic" userId="e7365894-d774-428a-a23d-47ce6bfa3f7d" providerId="ADAL" clId="{726D0041-A7D5-4F05-898A-13D0FD8DC074}" dt="2024-01-17T14:40:35.445" v="1005" actId="1076"/>
          <ac:spMkLst>
            <pc:docMk/>
            <pc:sldMk cId="315372874" sldId="265"/>
            <ac:spMk id="8" creationId="{1E77E04B-2390-06AE-3111-61F2DCFCA02E}"/>
          </ac:spMkLst>
        </pc:spChg>
        <pc:spChg chg="add del mod">
          <ac:chgData name="Andjelka Grujicic" userId="e7365894-d774-428a-a23d-47ce6bfa3f7d" providerId="ADAL" clId="{726D0041-A7D5-4F05-898A-13D0FD8DC074}" dt="2024-01-17T14:32:55.131" v="798"/>
          <ac:spMkLst>
            <pc:docMk/>
            <pc:sldMk cId="315372874" sldId="265"/>
            <ac:spMk id="9" creationId="{A8578E0C-10AF-61DB-2294-0AD7D8EDC6C7}"/>
          </ac:spMkLst>
        </pc:spChg>
        <pc:spChg chg="add mod">
          <ac:chgData name="Andjelka Grujicic" userId="e7365894-d774-428a-a23d-47ce6bfa3f7d" providerId="ADAL" clId="{726D0041-A7D5-4F05-898A-13D0FD8DC074}" dt="2024-01-17T15:06:30.145" v="1475"/>
          <ac:spMkLst>
            <pc:docMk/>
            <pc:sldMk cId="315372874" sldId="265"/>
            <ac:spMk id="10" creationId="{62A2161D-3E8C-3F40-9AE1-3D8707418BF8}"/>
          </ac:spMkLst>
        </pc:spChg>
        <pc:picChg chg="add">
          <ac:chgData name="Andjelka Grujicic" userId="e7365894-d774-428a-a23d-47ce6bfa3f7d" providerId="ADAL" clId="{726D0041-A7D5-4F05-898A-13D0FD8DC074}" dt="2024-01-17T14:27:46.326" v="709"/>
          <ac:picMkLst>
            <pc:docMk/>
            <pc:sldMk cId="315372874" sldId="265"/>
            <ac:picMk id="5" creationId="{20B0B22A-9409-C01F-56D6-46EAE2ADA555}"/>
          </ac:picMkLst>
        </pc:picChg>
      </pc:sldChg>
      <pc:sldChg chg="addSp modSp new mod modTransition">
        <pc:chgData name="Andjelka Grujicic" userId="e7365894-d774-428a-a23d-47ce6bfa3f7d" providerId="ADAL" clId="{726D0041-A7D5-4F05-898A-13D0FD8DC074}" dt="2024-01-18T14:33:56.214" v="1843"/>
        <pc:sldMkLst>
          <pc:docMk/>
          <pc:sldMk cId="3683621825" sldId="266"/>
        </pc:sldMkLst>
        <pc:spChg chg="mod">
          <ac:chgData name="Andjelka Grujicic" userId="e7365894-d774-428a-a23d-47ce6bfa3f7d" providerId="ADAL" clId="{726D0041-A7D5-4F05-898A-13D0FD8DC074}" dt="2024-01-17T15:00:42.785" v="1385" actId="6549"/>
          <ac:spMkLst>
            <pc:docMk/>
            <pc:sldMk cId="3683621825" sldId="266"/>
            <ac:spMk id="2" creationId="{E8EEB81F-F9CD-35C6-B9BB-5D4368C907C8}"/>
          </ac:spMkLst>
        </pc:spChg>
        <pc:spChg chg="mod">
          <ac:chgData name="Andjelka Grujicic" userId="e7365894-d774-428a-a23d-47ce6bfa3f7d" providerId="ADAL" clId="{726D0041-A7D5-4F05-898A-13D0FD8DC074}" dt="2024-01-17T15:13:40.627" v="1643" actId="1076"/>
          <ac:spMkLst>
            <pc:docMk/>
            <pc:sldMk cId="3683621825" sldId="266"/>
            <ac:spMk id="3" creationId="{386A4C16-D1B5-F920-7FE1-55B56B1BE220}"/>
          </ac:spMkLst>
        </pc:spChg>
        <pc:spChg chg="add mod">
          <ac:chgData name="Andjelka Grujicic" userId="e7365894-d774-428a-a23d-47ce6bfa3f7d" providerId="ADAL" clId="{726D0041-A7D5-4F05-898A-13D0FD8DC074}" dt="2024-01-17T15:13:36.198" v="1642" actId="20577"/>
          <ac:spMkLst>
            <pc:docMk/>
            <pc:sldMk cId="3683621825" sldId="266"/>
            <ac:spMk id="4" creationId="{4A9BDC1C-FA55-BE31-90BA-F38ED8C74EB5}"/>
          </ac:spMkLst>
        </pc:spChg>
        <pc:spChg chg="add mod">
          <ac:chgData name="Andjelka Grujicic" userId="e7365894-d774-428a-a23d-47ce6bfa3f7d" providerId="ADAL" clId="{726D0041-A7D5-4F05-898A-13D0FD8DC074}" dt="2024-01-17T15:16:26.064" v="1789" actId="20577"/>
          <ac:spMkLst>
            <pc:docMk/>
            <pc:sldMk cId="3683621825" sldId="266"/>
            <ac:spMk id="5" creationId="{392CE170-4141-70D0-E82F-BBF9BB2DFDB2}"/>
          </ac:spMkLst>
        </pc:spChg>
      </pc:sldChg>
      <pc:sldMasterChg chg="modTransition modSldLayout">
        <pc:chgData name="Andjelka Grujicic" userId="e7365894-d774-428a-a23d-47ce6bfa3f7d" providerId="ADAL" clId="{726D0041-A7D5-4F05-898A-13D0FD8DC074}" dt="2024-01-18T14:33:56.214" v="1843"/>
        <pc:sldMasterMkLst>
          <pc:docMk/>
          <pc:sldMasterMk cId="3133209046" sldId="2147483648"/>
        </pc:sldMasterMkLst>
        <pc:sldLayoutChg chg="modTransition">
          <pc:chgData name="Andjelka Grujicic" userId="e7365894-d774-428a-a23d-47ce6bfa3f7d" providerId="ADAL" clId="{726D0041-A7D5-4F05-898A-13D0FD8DC074}" dt="2024-01-18T14:33:56.214" v="1843"/>
          <pc:sldLayoutMkLst>
            <pc:docMk/>
            <pc:sldMasterMk cId="3133209046" sldId="2147483648"/>
            <pc:sldLayoutMk cId="2965741750" sldId="2147483649"/>
          </pc:sldLayoutMkLst>
        </pc:sldLayoutChg>
        <pc:sldLayoutChg chg="modTransition">
          <pc:chgData name="Andjelka Grujicic" userId="e7365894-d774-428a-a23d-47ce6bfa3f7d" providerId="ADAL" clId="{726D0041-A7D5-4F05-898A-13D0FD8DC074}" dt="2024-01-18T14:33:56.214" v="1843"/>
          <pc:sldLayoutMkLst>
            <pc:docMk/>
            <pc:sldMasterMk cId="3133209046" sldId="2147483648"/>
            <pc:sldLayoutMk cId="3177749320" sldId="2147483650"/>
          </pc:sldLayoutMkLst>
        </pc:sldLayoutChg>
        <pc:sldLayoutChg chg="modTransition">
          <pc:chgData name="Andjelka Grujicic" userId="e7365894-d774-428a-a23d-47ce6bfa3f7d" providerId="ADAL" clId="{726D0041-A7D5-4F05-898A-13D0FD8DC074}" dt="2024-01-18T14:33:56.214" v="1843"/>
          <pc:sldLayoutMkLst>
            <pc:docMk/>
            <pc:sldMasterMk cId="3133209046" sldId="2147483648"/>
            <pc:sldLayoutMk cId="2079464486" sldId="2147483651"/>
          </pc:sldLayoutMkLst>
        </pc:sldLayoutChg>
        <pc:sldLayoutChg chg="modTransition">
          <pc:chgData name="Andjelka Grujicic" userId="e7365894-d774-428a-a23d-47ce6bfa3f7d" providerId="ADAL" clId="{726D0041-A7D5-4F05-898A-13D0FD8DC074}" dt="2024-01-18T14:33:56.214" v="1843"/>
          <pc:sldLayoutMkLst>
            <pc:docMk/>
            <pc:sldMasterMk cId="3133209046" sldId="2147483648"/>
            <pc:sldLayoutMk cId="785438385" sldId="2147483652"/>
          </pc:sldLayoutMkLst>
        </pc:sldLayoutChg>
        <pc:sldLayoutChg chg="modTransition">
          <pc:chgData name="Andjelka Grujicic" userId="e7365894-d774-428a-a23d-47ce6bfa3f7d" providerId="ADAL" clId="{726D0041-A7D5-4F05-898A-13D0FD8DC074}" dt="2024-01-18T14:33:56.214" v="1843"/>
          <pc:sldLayoutMkLst>
            <pc:docMk/>
            <pc:sldMasterMk cId="3133209046" sldId="2147483648"/>
            <pc:sldLayoutMk cId="1235408538" sldId="2147483653"/>
          </pc:sldLayoutMkLst>
        </pc:sldLayoutChg>
        <pc:sldLayoutChg chg="modTransition">
          <pc:chgData name="Andjelka Grujicic" userId="e7365894-d774-428a-a23d-47ce6bfa3f7d" providerId="ADAL" clId="{726D0041-A7D5-4F05-898A-13D0FD8DC074}" dt="2024-01-18T14:33:56.214" v="1843"/>
          <pc:sldLayoutMkLst>
            <pc:docMk/>
            <pc:sldMasterMk cId="3133209046" sldId="2147483648"/>
            <pc:sldLayoutMk cId="3872371568" sldId="2147483654"/>
          </pc:sldLayoutMkLst>
        </pc:sldLayoutChg>
        <pc:sldLayoutChg chg="modTransition">
          <pc:chgData name="Andjelka Grujicic" userId="e7365894-d774-428a-a23d-47ce6bfa3f7d" providerId="ADAL" clId="{726D0041-A7D5-4F05-898A-13D0FD8DC074}" dt="2024-01-18T14:33:56.214" v="1843"/>
          <pc:sldLayoutMkLst>
            <pc:docMk/>
            <pc:sldMasterMk cId="3133209046" sldId="2147483648"/>
            <pc:sldLayoutMk cId="955835937" sldId="2147483655"/>
          </pc:sldLayoutMkLst>
        </pc:sldLayoutChg>
        <pc:sldLayoutChg chg="modTransition">
          <pc:chgData name="Andjelka Grujicic" userId="e7365894-d774-428a-a23d-47ce6bfa3f7d" providerId="ADAL" clId="{726D0041-A7D5-4F05-898A-13D0FD8DC074}" dt="2024-01-18T14:33:56.214" v="1843"/>
          <pc:sldLayoutMkLst>
            <pc:docMk/>
            <pc:sldMasterMk cId="3133209046" sldId="2147483648"/>
            <pc:sldLayoutMk cId="1402726225" sldId="2147483656"/>
          </pc:sldLayoutMkLst>
        </pc:sldLayoutChg>
        <pc:sldLayoutChg chg="modTransition">
          <pc:chgData name="Andjelka Grujicic" userId="e7365894-d774-428a-a23d-47ce6bfa3f7d" providerId="ADAL" clId="{726D0041-A7D5-4F05-898A-13D0FD8DC074}" dt="2024-01-18T14:33:56.214" v="1843"/>
          <pc:sldLayoutMkLst>
            <pc:docMk/>
            <pc:sldMasterMk cId="3133209046" sldId="2147483648"/>
            <pc:sldLayoutMk cId="2062333822" sldId="2147483657"/>
          </pc:sldLayoutMkLst>
        </pc:sldLayoutChg>
        <pc:sldLayoutChg chg="modTransition">
          <pc:chgData name="Andjelka Grujicic" userId="e7365894-d774-428a-a23d-47ce6bfa3f7d" providerId="ADAL" clId="{726D0041-A7D5-4F05-898A-13D0FD8DC074}" dt="2024-01-18T14:33:56.214" v="1843"/>
          <pc:sldLayoutMkLst>
            <pc:docMk/>
            <pc:sldMasterMk cId="3133209046" sldId="2147483648"/>
            <pc:sldLayoutMk cId="2808860396" sldId="2147483658"/>
          </pc:sldLayoutMkLst>
        </pc:sldLayoutChg>
        <pc:sldLayoutChg chg="modTransition">
          <pc:chgData name="Andjelka Grujicic" userId="e7365894-d774-428a-a23d-47ce6bfa3f7d" providerId="ADAL" clId="{726D0041-A7D5-4F05-898A-13D0FD8DC074}" dt="2024-01-18T14:33:56.214" v="1843"/>
          <pc:sldLayoutMkLst>
            <pc:docMk/>
            <pc:sldMasterMk cId="3133209046" sldId="2147483648"/>
            <pc:sldLayoutMk cId="772797006" sldId="2147483659"/>
          </pc:sldLayoutMkLst>
        </pc:sldLayoutChg>
      </pc:sldMasterChg>
      <pc:sldMasterChg chg="del delSldLayout">
        <pc:chgData name="Andjelka Grujicic" userId="e7365894-d774-428a-a23d-47ce6bfa3f7d" providerId="ADAL" clId="{726D0041-A7D5-4F05-898A-13D0FD8DC074}" dt="2024-01-17T14:09:49.530" v="405" actId="47"/>
        <pc:sldMasterMkLst>
          <pc:docMk/>
          <pc:sldMasterMk cId="3080920196" sldId="2147483660"/>
        </pc:sldMasterMkLst>
        <pc:sldLayoutChg chg="del">
          <pc:chgData name="Andjelka Grujicic" userId="e7365894-d774-428a-a23d-47ce6bfa3f7d" providerId="ADAL" clId="{726D0041-A7D5-4F05-898A-13D0FD8DC074}" dt="2024-01-17T14:09:49.530" v="405" actId="47"/>
          <pc:sldLayoutMkLst>
            <pc:docMk/>
            <pc:sldMasterMk cId="3080920196" sldId="2147483660"/>
            <pc:sldLayoutMk cId="1118858504" sldId="2147483661"/>
          </pc:sldLayoutMkLst>
        </pc:sldLayoutChg>
        <pc:sldLayoutChg chg="del">
          <pc:chgData name="Andjelka Grujicic" userId="e7365894-d774-428a-a23d-47ce6bfa3f7d" providerId="ADAL" clId="{726D0041-A7D5-4F05-898A-13D0FD8DC074}" dt="2024-01-17T14:09:49.530" v="405" actId="47"/>
          <pc:sldLayoutMkLst>
            <pc:docMk/>
            <pc:sldMasterMk cId="3080920196" sldId="2147483660"/>
            <pc:sldLayoutMk cId="3005246717" sldId="2147483662"/>
          </pc:sldLayoutMkLst>
        </pc:sldLayoutChg>
        <pc:sldLayoutChg chg="del">
          <pc:chgData name="Andjelka Grujicic" userId="e7365894-d774-428a-a23d-47ce6bfa3f7d" providerId="ADAL" clId="{726D0041-A7D5-4F05-898A-13D0FD8DC074}" dt="2024-01-17T14:09:49.530" v="405" actId="47"/>
          <pc:sldLayoutMkLst>
            <pc:docMk/>
            <pc:sldMasterMk cId="3080920196" sldId="2147483660"/>
            <pc:sldLayoutMk cId="4233226078" sldId="2147483663"/>
          </pc:sldLayoutMkLst>
        </pc:sldLayoutChg>
        <pc:sldLayoutChg chg="del">
          <pc:chgData name="Andjelka Grujicic" userId="e7365894-d774-428a-a23d-47ce6bfa3f7d" providerId="ADAL" clId="{726D0041-A7D5-4F05-898A-13D0FD8DC074}" dt="2024-01-17T14:09:49.530" v="405" actId="47"/>
          <pc:sldLayoutMkLst>
            <pc:docMk/>
            <pc:sldMasterMk cId="3080920196" sldId="2147483660"/>
            <pc:sldLayoutMk cId="3499364864" sldId="2147483664"/>
          </pc:sldLayoutMkLst>
        </pc:sldLayoutChg>
        <pc:sldLayoutChg chg="del">
          <pc:chgData name="Andjelka Grujicic" userId="e7365894-d774-428a-a23d-47ce6bfa3f7d" providerId="ADAL" clId="{726D0041-A7D5-4F05-898A-13D0FD8DC074}" dt="2024-01-17T14:09:49.530" v="405" actId="47"/>
          <pc:sldLayoutMkLst>
            <pc:docMk/>
            <pc:sldMasterMk cId="3080920196" sldId="2147483660"/>
            <pc:sldLayoutMk cId="2242547854" sldId="2147483665"/>
          </pc:sldLayoutMkLst>
        </pc:sldLayoutChg>
        <pc:sldLayoutChg chg="del">
          <pc:chgData name="Andjelka Grujicic" userId="e7365894-d774-428a-a23d-47ce6bfa3f7d" providerId="ADAL" clId="{726D0041-A7D5-4F05-898A-13D0FD8DC074}" dt="2024-01-17T14:09:49.530" v="405" actId="47"/>
          <pc:sldLayoutMkLst>
            <pc:docMk/>
            <pc:sldMasterMk cId="3080920196" sldId="2147483660"/>
            <pc:sldLayoutMk cId="2540827004" sldId="2147483666"/>
          </pc:sldLayoutMkLst>
        </pc:sldLayoutChg>
        <pc:sldLayoutChg chg="del">
          <pc:chgData name="Andjelka Grujicic" userId="e7365894-d774-428a-a23d-47ce6bfa3f7d" providerId="ADAL" clId="{726D0041-A7D5-4F05-898A-13D0FD8DC074}" dt="2024-01-17T14:09:49.530" v="405" actId="47"/>
          <pc:sldLayoutMkLst>
            <pc:docMk/>
            <pc:sldMasterMk cId="3080920196" sldId="2147483660"/>
            <pc:sldLayoutMk cId="3048519571" sldId="2147483667"/>
          </pc:sldLayoutMkLst>
        </pc:sldLayoutChg>
        <pc:sldLayoutChg chg="del">
          <pc:chgData name="Andjelka Grujicic" userId="e7365894-d774-428a-a23d-47ce6bfa3f7d" providerId="ADAL" clId="{726D0041-A7D5-4F05-898A-13D0FD8DC074}" dt="2024-01-17T14:09:49.530" v="405" actId="47"/>
          <pc:sldLayoutMkLst>
            <pc:docMk/>
            <pc:sldMasterMk cId="3080920196" sldId="2147483660"/>
            <pc:sldLayoutMk cId="4236108367" sldId="2147483668"/>
          </pc:sldLayoutMkLst>
        </pc:sldLayoutChg>
        <pc:sldLayoutChg chg="del">
          <pc:chgData name="Andjelka Grujicic" userId="e7365894-d774-428a-a23d-47ce6bfa3f7d" providerId="ADAL" clId="{726D0041-A7D5-4F05-898A-13D0FD8DC074}" dt="2024-01-17T14:09:49.530" v="405" actId="47"/>
          <pc:sldLayoutMkLst>
            <pc:docMk/>
            <pc:sldMasterMk cId="3080920196" sldId="2147483660"/>
            <pc:sldLayoutMk cId="3664957406" sldId="2147483669"/>
          </pc:sldLayoutMkLst>
        </pc:sldLayoutChg>
        <pc:sldLayoutChg chg="del">
          <pc:chgData name="Andjelka Grujicic" userId="e7365894-d774-428a-a23d-47ce6bfa3f7d" providerId="ADAL" clId="{726D0041-A7D5-4F05-898A-13D0FD8DC074}" dt="2024-01-17T14:09:49.530" v="405" actId="47"/>
          <pc:sldLayoutMkLst>
            <pc:docMk/>
            <pc:sldMasterMk cId="3080920196" sldId="2147483660"/>
            <pc:sldLayoutMk cId="3596045373" sldId="2147483670"/>
          </pc:sldLayoutMkLst>
        </pc:sldLayoutChg>
        <pc:sldLayoutChg chg="del">
          <pc:chgData name="Andjelka Grujicic" userId="e7365894-d774-428a-a23d-47ce6bfa3f7d" providerId="ADAL" clId="{726D0041-A7D5-4F05-898A-13D0FD8DC074}" dt="2024-01-17T14:09:49.530" v="405" actId="47"/>
          <pc:sldLayoutMkLst>
            <pc:docMk/>
            <pc:sldMasterMk cId="3080920196" sldId="2147483660"/>
            <pc:sldLayoutMk cId="2861331377" sldId="2147483671"/>
          </pc:sldLayoutMkLst>
        </pc:sldLayoutChg>
      </pc:sldMasterChg>
      <pc:sldMasterChg chg="del delSldLayout">
        <pc:chgData name="Andjelka Grujicic" userId="e7365894-d774-428a-a23d-47ce6bfa3f7d" providerId="ADAL" clId="{726D0041-A7D5-4F05-898A-13D0FD8DC074}" dt="2024-01-17T14:20:52.626" v="642" actId="47"/>
        <pc:sldMasterMkLst>
          <pc:docMk/>
          <pc:sldMasterMk cId="3871908012" sldId="2147483660"/>
        </pc:sldMasterMkLst>
        <pc:sldLayoutChg chg="del">
          <pc:chgData name="Andjelka Grujicic" userId="e7365894-d774-428a-a23d-47ce6bfa3f7d" providerId="ADAL" clId="{726D0041-A7D5-4F05-898A-13D0FD8DC074}" dt="2024-01-17T14:20:52.626" v="642" actId="47"/>
          <pc:sldLayoutMkLst>
            <pc:docMk/>
            <pc:sldMasterMk cId="3871908012" sldId="2147483660"/>
            <pc:sldLayoutMk cId="5377817" sldId="2147483661"/>
          </pc:sldLayoutMkLst>
        </pc:sldLayoutChg>
        <pc:sldLayoutChg chg="del">
          <pc:chgData name="Andjelka Grujicic" userId="e7365894-d774-428a-a23d-47ce6bfa3f7d" providerId="ADAL" clId="{726D0041-A7D5-4F05-898A-13D0FD8DC074}" dt="2024-01-17T14:20:52.626" v="642" actId="47"/>
          <pc:sldLayoutMkLst>
            <pc:docMk/>
            <pc:sldMasterMk cId="3871908012" sldId="2147483660"/>
            <pc:sldLayoutMk cId="2817621166" sldId="2147483662"/>
          </pc:sldLayoutMkLst>
        </pc:sldLayoutChg>
        <pc:sldLayoutChg chg="del">
          <pc:chgData name="Andjelka Grujicic" userId="e7365894-d774-428a-a23d-47ce6bfa3f7d" providerId="ADAL" clId="{726D0041-A7D5-4F05-898A-13D0FD8DC074}" dt="2024-01-17T14:20:52.626" v="642" actId="47"/>
          <pc:sldLayoutMkLst>
            <pc:docMk/>
            <pc:sldMasterMk cId="3871908012" sldId="2147483660"/>
            <pc:sldLayoutMk cId="2912308220" sldId="2147483663"/>
          </pc:sldLayoutMkLst>
        </pc:sldLayoutChg>
        <pc:sldLayoutChg chg="del">
          <pc:chgData name="Andjelka Grujicic" userId="e7365894-d774-428a-a23d-47ce6bfa3f7d" providerId="ADAL" clId="{726D0041-A7D5-4F05-898A-13D0FD8DC074}" dt="2024-01-17T14:20:52.626" v="642" actId="47"/>
          <pc:sldLayoutMkLst>
            <pc:docMk/>
            <pc:sldMasterMk cId="3871908012" sldId="2147483660"/>
            <pc:sldLayoutMk cId="1649549250" sldId="2147483664"/>
          </pc:sldLayoutMkLst>
        </pc:sldLayoutChg>
        <pc:sldLayoutChg chg="del">
          <pc:chgData name="Andjelka Grujicic" userId="e7365894-d774-428a-a23d-47ce6bfa3f7d" providerId="ADAL" clId="{726D0041-A7D5-4F05-898A-13D0FD8DC074}" dt="2024-01-17T14:20:52.626" v="642" actId="47"/>
          <pc:sldLayoutMkLst>
            <pc:docMk/>
            <pc:sldMasterMk cId="3871908012" sldId="2147483660"/>
            <pc:sldLayoutMk cId="2148341004" sldId="2147483665"/>
          </pc:sldLayoutMkLst>
        </pc:sldLayoutChg>
        <pc:sldLayoutChg chg="del">
          <pc:chgData name="Andjelka Grujicic" userId="e7365894-d774-428a-a23d-47ce6bfa3f7d" providerId="ADAL" clId="{726D0041-A7D5-4F05-898A-13D0FD8DC074}" dt="2024-01-17T14:20:52.626" v="642" actId="47"/>
          <pc:sldLayoutMkLst>
            <pc:docMk/>
            <pc:sldMasterMk cId="3871908012" sldId="2147483660"/>
            <pc:sldLayoutMk cId="4128874355" sldId="2147483666"/>
          </pc:sldLayoutMkLst>
        </pc:sldLayoutChg>
        <pc:sldLayoutChg chg="del">
          <pc:chgData name="Andjelka Grujicic" userId="e7365894-d774-428a-a23d-47ce6bfa3f7d" providerId="ADAL" clId="{726D0041-A7D5-4F05-898A-13D0FD8DC074}" dt="2024-01-17T14:20:52.626" v="642" actId="47"/>
          <pc:sldLayoutMkLst>
            <pc:docMk/>
            <pc:sldMasterMk cId="3871908012" sldId="2147483660"/>
            <pc:sldLayoutMk cId="4074016147" sldId="2147483667"/>
          </pc:sldLayoutMkLst>
        </pc:sldLayoutChg>
        <pc:sldLayoutChg chg="del">
          <pc:chgData name="Andjelka Grujicic" userId="e7365894-d774-428a-a23d-47ce6bfa3f7d" providerId="ADAL" clId="{726D0041-A7D5-4F05-898A-13D0FD8DC074}" dt="2024-01-17T14:20:52.626" v="642" actId="47"/>
          <pc:sldLayoutMkLst>
            <pc:docMk/>
            <pc:sldMasterMk cId="3871908012" sldId="2147483660"/>
            <pc:sldLayoutMk cId="159056705" sldId="2147483668"/>
          </pc:sldLayoutMkLst>
        </pc:sldLayoutChg>
        <pc:sldLayoutChg chg="del">
          <pc:chgData name="Andjelka Grujicic" userId="e7365894-d774-428a-a23d-47ce6bfa3f7d" providerId="ADAL" clId="{726D0041-A7D5-4F05-898A-13D0FD8DC074}" dt="2024-01-17T14:20:52.626" v="642" actId="47"/>
          <pc:sldLayoutMkLst>
            <pc:docMk/>
            <pc:sldMasterMk cId="3871908012" sldId="2147483660"/>
            <pc:sldLayoutMk cId="3984207772" sldId="2147483669"/>
          </pc:sldLayoutMkLst>
        </pc:sldLayoutChg>
        <pc:sldLayoutChg chg="del">
          <pc:chgData name="Andjelka Grujicic" userId="e7365894-d774-428a-a23d-47ce6bfa3f7d" providerId="ADAL" clId="{726D0041-A7D5-4F05-898A-13D0FD8DC074}" dt="2024-01-17T14:20:52.626" v="642" actId="47"/>
          <pc:sldLayoutMkLst>
            <pc:docMk/>
            <pc:sldMasterMk cId="3871908012" sldId="2147483660"/>
            <pc:sldLayoutMk cId="2040611549" sldId="2147483670"/>
          </pc:sldLayoutMkLst>
        </pc:sldLayoutChg>
        <pc:sldLayoutChg chg="del">
          <pc:chgData name="Andjelka Grujicic" userId="e7365894-d774-428a-a23d-47ce6bfa3f7d" providerId="ADAL" clId="{726D0041-A7D5-4F05-898A-13D0FD8DC074}" dt="2024-01-17T14:20:52.626" v="642" actId="47"/>
          <pc:sldLayoutMkLst>
            <pc:docMk/>
            <pc:sldMasterMk cId="3871908012" sldId="2147483660"/>
            <pc:sldLayoutMk cId="3117390071" sldId="2147483671"/>
          </pc:sldLayoutMkLst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"/>
            <a:ext cx="12192000" cy="68640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5741750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 advClick="0" advTm="25000">
        <p15:prstTrans prst="peelOff"/>
      </p:transition>
    </mc:Choice>
    <mc:Fallback>
      <p:transition spd="slow" advClick="0" advTm="25000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4C98C9-DB78-43FE-83FC-83F388EE717A}" type="datetimeFigureOut">
              <a:rPr lang="en-GB" smtClean="0"/>
              <a:t>18/01/2024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03E730-D0B8-4C5E-A85F-29B1F4932C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08860396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 advClick="0" advTm="25000">
        <p15:prstTrans prst="peelOff"/>
      </p:transition>
    </mc:Choice>
    <mc:Fallback>
      <p:transition spd="slow" advClick="0" advTm="25000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4C98C9-DB78-43FE-83FC-83F388EE717A}" type="datetimeFigureOut">
              <a:rPr lang="en-GB" smtClean="0"/>
              <a:t>18/01/2024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03E730-D0B8-4C5E-A85F-29B1F4932C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72797006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 advClick="0" advTm="25000">
        <p15:prstTrans prst="peelOff"/>
      </p:transition>
    </mc:Choice>
    <mc:Fallback>
      <p:transition spd="slow" advClick="0" advTm="25000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"/>
            <a:ext cx="12192000" cy="686815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400" b="1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60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4C98C9-DB78-43FE-83FC-83F388EE717A}" type="datetimeFigureOut">
              <a:rPr lang="en-GB" smtClean="0"/>
              <a:t>18/01/2024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03E730-D0B8-4C5E-A85F-29B1F4932C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7749320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 advClick="0" advTm="25000">
        <p15:prstTrans prst="peelOff"/>
      </p:transition>
    </mc:Choice>
    <mc:Fallback>
      <p:transition spd="slow" advClick="0" advTm="25000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4C98C9-DB78-43FE-83FC-83F388EE717A}" type="datetimeFigureOut">
              <a:rPr lang="en-GB" smtClean="0"/>
              <a:t>18/01/2024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03E730-D0B8-4C5E-A85F-29B1F4932C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79464486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 advClick="0" advTm="25000">
        <p15:prstTrans prst="peelOff"/>
      </p:transition>
    </mc:Choice>
    <mc:Fallback>
      <p:transition spd="slow" advClick="0" advTm="25000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4C98C9-DB78-43FE-83FC-83F388EE717A}" type="datetimeFigureOut">
              <a:rPr lang="en-GB" smtClean="0"/>
              <a:t>18/01/2024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03E730-D0B8-4C5E-A85F-29B1F4932C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85438385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 advClick="0" advTm="25000">
        <p15:prstTrans prst="peelOff"/>
      </p:transition>
    </mc:Choice>
    <mc:Fallback>
      <p:transition spd="slow" advClick="0" advTm="25000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4C98C9-DB78-43FE-83FC-83F388EE717A}" type="datetimeFigureOut">
              <a:rPr lang="en-GB" smtClean="0"/>
              <a:t>18/01/2024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03E730-D0B8-4C5E-A85F-29B1F4932C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35408538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 advClick="0" advTm="25000">
        <p15:prstTrans prst="peelOff"/>
      </p:transition>
    </mc:Choice>
    <mc:Fallback>
      <p:transition spd="slow" advClick="0" advTm="25000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4C98C9-DB78-43FE-83FC-83F388EE717A}" type="datetimeFigureOut">
              <a:rPr lang="en-GB" smtClean="0"/>
              <a:t>18/01/2024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03E730-D0B8-4C5E-A85F-29B1F4932C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72371568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 advClick="0" advTm="25000">
        <p15:prstTrans prst="peelOff"/>
      </p:transition>
    </mc:Choice>
    <mc:Fallback>
      <p:transition spd="slow" advClick="0" advTm="25000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4C98C9-DB78-43FE-83FC-83F388EE717A}" type="datetimeFigureOut">
              <a:rPr lang="en-GB" smtClean="0"/>
              <a:t>18/01/2024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03E730-D0B8-4C5E-A85F-29B1F4932C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55835937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 advClick="0" advTm="25000">
        <p15:prstTrans prst="peelOff"/>
      </p:transition>
    </mc:Choice>
    <mc:Fallback>
      <p:transition spd="slow" advClick="0" advTm="25000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4C98C9-DB78-43FE-83FC-83F388EE717A}" type="datetimeFigureOut">
              <a:rPr lang="en-GB" smtClean="0"/>
              <a:t>18/01/2024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03E730-D0B8-4C5E-A85F-29B1F4932C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2726225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 advClick="0" advTm="25000">
        <p15:prstTrans prst="peelOff"/>
      </p:transition>
    </mc:Choice>
    <mc:Fallback>
      <p:transition spd="slow" advClick="0" advTm="25000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4C98C9-DB78-43FE-83FC-83F388EE717A}" type="datetimeFigureOut">
              <a:rPr lang="en-GB" smtClean="0"/>
              <a:t>18/01/2024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03E730-D0B8-4C5E-A85F-29B1F4932C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62333822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 advClick="0" advTm="25000">
        <p15:prstTrans prst="peelOff"/>
      </p:transition>
    </mc:Choice>
    <mc:Fallback>
      <p:transition spd="slow" advClick="0" advTm="25000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39332" y="365125"/>
            <a:ext cx="9414468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4C98C9-DB78-43FE-83FC-83F388EE717A}" type="datetimeFigureOut">
              <a:rPr lang="en-GB" smtClean="0"/>
              <a:t>18/01/2024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03E730-D0B8-4C5E-A85F-29B1F4932C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332090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 advClick="0" advTm="25000">
        <p15:prstTrans prst="peelOff"/>
      </p:transition>
    </mc:Choice>
    <mc:Fallback>
      <p:transition spd="slow" advClick="0" advTm="25000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batut.org.rs/download/publikacije/ZdravljeStanovnistva2019.pdf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batut.org.rs/download/publikacije/ZdravljeStanovnistva2019.pdf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batut.org.rs/download/aktuelno/upotrebaPAShbsc.pdf" TargetMode="External"/><Relationship Id="rId2" Type="http://schemas.openxmlformats.org/officeDocument/2006/relationships/hyperlink" Target="https://www.batut.org.rs/download/izdvajamo/EvropskoSkolskoIstrazianje2019.pdf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18072633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 advClick="0" advTm="25000">
        <p15:prstTrans prst="peelOff"/>
      </p:transition>
    </mc:Choice>
    <mc:Fallback>
      <p:transition spd="slow" advClick="0" advTm="25000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C4521D-075C-5F2E-2B2B-76BEFEE56D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39331" y="365125"/>
            <a:ext cx="9937235" cy="1325563"/>
          </a:xfrm>
        </p:spPr>
        <p:txBody>
          <a:bodyPr>
            <a:noAutofit/>
          </a:bodyPr>
          <a:lstStyle/>
          <a:p>
            <a:pPr algn="r"/>
            <a:r>
              <a:rPr lang="sr-Cyrl-RS" sz="5400" dirty="0">
                <a:solidFill>
                  <a:schemeClr val="accent4">
                    <a:lumMod val="40000"/>
                    <a:lumOff val="60000"/>
                  </a:schemeClr>
                </a:solidFill>
                <a:effectLst/>
              </a:rPr>
              <a:t>Планета (се) пуши, </a:t>
            </a:r>
            <a:br>
              <a:rPr lang="sr-Cyrl-RS" sz="5400" dirty="0">
                <a:solidFill>
                  <a:schemeClr val="accent4">
                    <a:lumMod val="40000"/>
                    <a:lumOff val="60000"/>
                  </a:schemeClr>
                </a:solidFill>
                <a:effectLst/>
              </a:rPr>
            </a:br>
            <a:r>
              <a:rPr lang="sr-Cyrl-RS" sz="5400" dirty="0">
                <a:solidFill>
                  <a:schemeClr val="accent4">
                    <a:lumMod val="40000"/>
                    <a:lumOff val="60000"/>
                  </a:schemeClr>
                </a:solidFill>
                <a:effectLst/>
              </a:rPr>
              <a:t>планета се гуши...</a:t>
            </a:r>
            <a:endParaRPr lang="sr-Latn-RS" sz="5400" dirty="0">
              <a:solidFill>
                <a:schemeClr val="accent4">
                  <a:lumMod val="40000"/>
                  <a:lumOff val="60000"/>
                </a:schemeClr>
              </a:solidFill>
              <a:effectLst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54D43D2-CFB3-3479-3D60-9D5F1A31238B}"/>
              </a:ext>
            </a:extLst>
          </p:cNvPr>
          <p:cNvSpPr txBox="1"/>
          <p:nvPr/>
        </p:nvSpPr>
        <p:spPr>
          <a:xfrm>
            <a:off x="590859" y="2043189"/>
            <a:ext cx="4289617" cy="3665117"/>
          </a:xfrm>
          <a:prstGeom prst="roundRect">
            <a:avLst/>
          </a:prstGeom>
          <a:solidFill>
            <a:srgbClr val="F04E2E"/>
          </a:solidFill>
        </p:spPr>
        <p:txBody>
          <a:bodyPr wrap="square" rtlCol="0">
            <a:spAutoFit/>
          </a:bodyPr>
          <a:lstStyle/>
          <a:p>
            <a:pPr marR="0" lvl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sr-Latn-RS" sz="2600" b="1" i="0" u="sng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1,3</a:t>
            </a:r>
            <a:r>
              <a:rPr kumimoji="0" lang="ru-RU" sz="2600" b="1" i="0" u="sng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милијарде</a:t>
            </a:r>
            <a:r>
              <a:rPr kumimoji="0" lang="ru-RU" sz="26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светске популације пуши</a:t>
            </a:r>
            <a:r>
              <a:rPr kumimoji="0" lang="sr-Latn-RS" sz="26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sr-Cyrl-RS" sz="26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- скоро сваки ЧЕТВРТИ становник планете</a:t>
            </a:r>
          </a:p>
          <a:p>
            <a:pPr marR="0" lvl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ru-RU" sz="12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R="0" lvl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ru-RU" sz="2600" b="1" i="0" u="sng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Око 80%</a:t>
            </a:r>
            <a:r>
              <a:rPr kumimoji="0" lang="ru-RU" sz="2600" b="1" i="0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ru-RU" sz="26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пушача живи у земљама са ниским и средњим приходима</a:t>
            </a:r>
          </a:p>
          <a:p>
            <a:endParaRPr lang="sr-Latn-R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7BF86AD-A28F-2664-4A3F-869E7C0A3067}"/>
              </a:ext>
            </a:extLst>
          </p:cNvPr>
          <p:cNvSpPr txBox="1"/>
          <p:nvPr/>
        </p:nvSpPr>
        <p:spPr>
          <a:xfrm>
            <a:off x="5288096" y="2131325"/>
            <a:ext cx="6588470" cy="2703719"/>
          </a:xfrm>
          <a:prstGeom prst="round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2600" b="1" dirty="0">
                <a:solidFill>
                  <a:srgbClr val="FF0000"/>
                </a:solidFill>
                <a:latin typeface="Calibri"/>
              </a:rPr>
              <a:t>ПРЕКО 8</a:t>
            </a:r>
            <a:r>
              <a:rPr kumimoji="0" lang="ru-RU" sz="2600" b="1" i="0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МИЛИОНА</a:t>
            </a:r>
            <a:r>
              <a:rPr kumimoji="0" lang="ru-RU" sz="2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људи годишње </a:t>
            </a:r>
          </a:p>
          <a:p>
            <a:pPr marL="0" marR="0" lvl="0" indent="0" algn="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превремено умре од последица пушења</a:t>
            </a:r>
            <a:endParaRPr kumimoji="0" lang="ru-RU" sz="2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  <a:sym typeface="Wingdings" pitchFamily="2" charset="2"/>
            </a:endParaRPr>
          </a:p>
          <a:p>
            <a:pPr marL="0" marR="0" lvl="0" indent="0" algn="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600" b="1" i="0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1,2 МИЛИОНА </a:t>
            </a:r>
            <a:r>
              <a:rPr kumimoji="0" lang="ru-RU" sz="2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умре од последица изложености дуванском диму, од тога око </a:t>
            </a:r>
            <a:r>
              <a:rPr kumimoji="0" lang="ru-RU" sz="2600" b="1" i="0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65 000 деце </a:t>
            </a:r>
          </a:p>
        </p:txBody>
      </p:sp>
    </p:spTree>
    <p:extLst>
      <p:ext uri="{BB962C8B-B14F-4D97-AF65-F5344CB8AC3E}">
        <p14:creationId xmlns:p14="http://schemas.microsoft.com/office/powerpoint/2010/main" val="2672961536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 advClick="0" advTm="25000">
        <p15:prstTrans prst="peelOff"/>
      </p:transition>
    </mc:Choice>
    <mc:Fallback>
      <p:transition spd="slow" advClick="0" advTm="25000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F8A041-47E0-C4AF-7D96-5109763668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67023" y="365236"/>
            <a:ext cx="9898912" cy="1325563"/>
          </a:xfrm>
        </p:spPr>
        <p:txBody>
          <a:bodyPr>
            <a:normAutofit/>
          </a:bodyPr>
          <a:lstStyle/>
          <a:p>
            <a:pPr algn="r"/>
            <a:r>
              <a:rPr lang="sr-Cyrl-RS" sz="5400" dirty="0">
                <a:solidFill>
                  <a:schemeClr val="accent4">
                    <a:lumMod val="60000"/>
                    <a:lumOff val="40000"/>
                  </a:schemeClr>
                </a:solidFill>
                <a:effectLst/>
              </a:rPr>
              <a:t>Србија на неславном врху...</a:t>
            </a:r>
            <a:endParaRPr lang="sr-Latn-RS" sz="5400" dirty="0">
              <a:solidFill>
                <a:schemeClr val="accent4">
                  <a:lumMod val="60000"/>
                  <a:lumOff val="40000"/>
                </a:schemeClr>
              </a:solidFill>
              <a:effectLst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E9F9FC7-11E7-7EAF-4B91-61D99522C7BF}"/>
              </a:ext>
            </a:extLst>
          </p:cNvPr>
          <p:cNvSpPr txBox="1"/>
          <p:nvPr/>
        </p:nvSpPr>
        <p:spPr>
          <a:xfrm>
            <a:off x="541374" y="2168768"/>
            <a:ext cx="11109251" cy="2244019"/>
          </a:xfrm>
          <a:prstGeom prst="round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pPr marR="0" lvl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ru-RU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31,9%</a:t>
            </a:r>
            <a:r>
              <a:rPr kumimoji="0" lang="ru-RU" sz="2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ru-RU" sz="2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пушача међу особама старијим од 15 година - </a:t>
            </a:r>
            <a:r>
              <a:rPr kumimoji="0" lang="ru-RU" sz="2400" b="1" i="0" u="sng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изнад европског просека!</a:t>
            </a:r>
          </a:p>
          <a:p>
            <a:pPr marR="0" lvl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ru-RU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41,3%</a:t>
            </a:r>
            <a:r>
              <a:rPr kumimoji="0" lang="ru-RU" sz="2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ru-RU" sz="2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пушача у старосној групи од 45 до 54 године</a:t>
            </a:r>
          </a:p>
          <a:p>
            <a:pPr marR="0" lvl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ru-RU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14,4%</a:t>
            </a:r>
            <a:r>
              <a:rPr kumimoji="0" lang="ru-RU" sz="2800" b="1" i="0" u="none" strike="noStrike" kern="1200" cap="none" spc="0" normalizeH="0" baseline="0" noProof="0" dirty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 </a:t>
            </a:r>
            <a:r>
              <a:rPr kumimoji="0" lang="ru-RU" sz="2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младих од 15-19  година старости конзумира неки дувански производ</a:t>
            </a:r>
          </a:p>
          <a:p>
            <a:pPr marR="0" lvl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ru-RU" sz="2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Најмање </a:t>
            </a:r>
            <a:r>
              <a:rPr kumimoji="0" lang="ru-RU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15.000</a:t>
            </a:r>
            <a:r>
              <a:rPr kumimoji="0" lang="ru-RU" sz="2800" b="1" i="0" u="none" strike="noStrike" kern="1200" cap="none" spc="0" normalizeH="0" baseline="0" noProof="0" dirty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ru-RU" sz="2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људи годишње превремено умре због пушења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8D7D80C-B9D2-6495-D1B0-0FD49B4DD855}"/>
              </a:ext>
            </a:extLst>
          </p:cNvPr>
          <p:cNvSpPr txBox="1"/>
          <p:nvPr/>
        </p:nvSpPr>
        <p:spPr>
          <a:xfrm>
            <a:off x="390040" y="6241136"/>
            <a:ext cx="5923416" cy="4247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r-Cyrl-RS" sz="1200" b="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Доступно на: </a:t>
            </a:r>
            <a:r>
              <a:rPr kumimoji="0" lang="en-US" sz="12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  <a:hlinkClick r:id="rId2"/>
              </a:rPr>
              <a:t>http://www.batut.org.rs/download/publikacije/ZdravljeStanovnistva2019.pdf</a:t>
            </a:r>
            <a:endParaRPr kumimoji="0" lang="sr-Cyrl-RS" sz="12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r-Cyrl-RS" sz="12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endParaRPr kumimoji="0" lang="en-US" sz="12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2156461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 advClick="0" advTm="25000">
        <p15:prstTrans prst="peelOff"/>
      </p:transition>
    </mc:Choice>
    <mc:Fallback>
      <p:transition spd="slow" advClick="0" advTm="25000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3881DD-6436-522E-2B07-25CFB82271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39331" y="365125"/>
            <a:ext cx="9586361" cy="1325563"/>
          </a:xfrm>
        </p:spPr>
        <p:txBody>
          <a:bodyPr>
            <a:normAutofit fontScale="90000"/>
          </a:bodyPr>
          <a:lstStyle/>
          <a:p>
            <a:pPr algn="r"/>
            <a:r>
              <a:rPr lang="sr-Cyrl-RS" sz="5400" dirty="0">
                <a:solidFill>
                  <a:schemeClr val="accent4">
                    <a:lumMod val="60000"/>
                    <a:lumOff val="40000"/>
                  </a:schemeClr>
                </a:solidFill>
                <a:effectLst/>
              </a:rPr>
              <a:t>Изложеност = угрожено здравље = „нормализација“ </a:t>
            </a:r>
            <a:br>
              <a:rPr lang="sr-Cyrl-RS" dirty="0"/>
            </a:br>
            <a:endParaRPr lang="sr-Latn-R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1883702-4CDF-C16C-5F47-882BD937DA37}"/>
              </a:ext>
            </a:extLst>
          </p:cNvPr>
          <p:cNvSpPr txBox="1"/>
          <p:nvPr/>
        </p:nvSpPr>
        <p:spPr>
          <a:xfrm>
            <a:off x="587379" y="2326051"/>
            <a:ext cx="5887562" cy="2439249"/>
          </a:xfrm>
          <a:prstGeom prst="roundRect">
            <a:avLst/>
          </a:prstGeom>
          <a:solidFill>
            <a:srgbClr val="F04E2E"/>
          </a:solidFill>
        </p:spPr>
        <p:txBody>
          <a:bodyPr wrap="square" rtlCol="0">
            <a:spAutoFit/>
          </a:bodyPr>
          <a:lstStyle/>
          <a:p>
            <a:pPr marR="0" lvl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ru-RU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48,9 %</a:t>
            </a:r>
            <a:r>
              <a:rPr kumimoji="0" lang="ru-RU" sz="2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особа старијих од 15 година у Србији је свакодневно изложено диму у затвореном простору</a:t>
            </a:r>
          </a:p>
          <a:p>
            <a:pPr marR="0" lvl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ru-RU" sz="12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R="0" lvl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ru-RU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49,1%</a:t>
            </a:r>
            <a:r>
              <a:rPr kumimoji="0" lang="ru-RU" sz="2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непушача у нашој земљи брине због последица изложености. И то с правом!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E77E04B-2390-06AE-3111-61F2DCFCA02E}"/>
              </a:ext>
            </a:extLst>
          </p:cNvPr>
          <p:cNvSpPr txBox="1"/>
          <p:nvPr/>
        </p:nvSpPr>
        <p:spPr>
          <a:xfrm>
            <a:off x="6881107" y="2560677"/>
            <a:ext cx="4723514" cy="1736646"/>
          </a:xfrm>
          <a:prstGeom prst="roundRect">
            <a:avLst/>
          </a:prstGeom>
          <a:solidFill>
            <a:schemeClr val="accent2"/>
          </a:solidFill>
        </p:spPr>
        <p:txBody>
          <a:bodyPr wrap="square">
            <a:spAutoFit/>
          </a:bodyPr>
          <a:lstStyle/>
          <a:p>
            <a:r>
              <a:rPr lang="sr-Cyrl-RS" sz="3200" b="1" dirty="0">
                <a:solidFill>
                  <a:srgbClr val="FF0000"/>
                </a:solidFill>
              </a:rPr>
              <a:t>НЕ ПОСТОЈИ</a:t>
            </a:r>
            <a:r>
              <a:rPr lang="sr-Cyrl-RS" sz="3200" b="1" dirty="0">
                <a:solidFill>
                  <a:schemeClr val="bg1"/>
                </a:solidFill>
              </a:rPr>
              <a:t> </a:t>
            </a:r>
          </a:p>
          <a:p>
            <a:r>
              <a:rPr lang="sr-Cyrl-RS" sz="3200" b="1" dirty="0">
                <a:solidFill>
                  <a:schemeClr val="bg1"/>
                </a:solidFill>
              </a:rPr>
              <a:t>безбедан ниво изложености дувану!!!</a:t>
            </a:r>
            <a:endParaRPr lang="sr-Latn-RS" sz="3200" b="1" dirty="0">
              <a:solidFill>
                <a:schemeClr val="bg1"/>
              </a:solidFill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62A2161D-3E8C-3F40-9AE1-3D8707418BF8}"/>
              </a:ext>
            </a:extLst>
          </p:cNvPr>
          <p:cNvSpPr txBox="1"/>
          <p:nvPr/>
        </p:nvSpPr>
        <p:spPr>
          <a:xfrm>
            <a:off x="390040" y="6241136"/>
            <a:ext cx="5923416" cy="4247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r-Cyrl-RS" sz="1200" b="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Доступно на: </a:t>
            </a:r>
            <a:r>
              <a:rPr kumimoji="0" lang="en-US" sz="12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  <a:hlinkClick r:id="rId2"/>
              </a:rPr>
              <a:t>http://www.batut.org.rs/download/publikacije/ZdravljeStanovnistva2019.pdf</a:t>
            </a:r>
            <a:endParaRPr kumimoji="0" lang="sr-Cyrl-RS" sz="12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r-Cyrl-RS" sz="12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endParaRPr kumimoji="0" lang="en-US" sz="12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5372874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 advClick="0" advTm="25000">
        <p15:prstTrans prst="peelOff"/>
      </p:transition>
    </mc:Choice>
    <mc:Fallback>
      <p:transition spd="slow" advClick="0" advTm="25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sr-Cyrl-RS" sz="5400" dirty="0">
                <a:solidFill>
                  <a:schemeClr val="accent4">
                    <a:lumMod val="60000"/>
                    <a:lumOff val="40000"/>
                  </a:schemeClr>
                </a:solidFill>
                <a:effectLst/>
              </a:rPr>
              <a:t>Мали подсетник о дувану</a:t>
            </a:r>
            <a:endParaRPr lang="en-GB" sz="5400" dirty="0">
              <a:solidFill>
                <a:schemeClr val="accent4">
                  <a:lumMod val="60000"/>
                  <a:lumOff val="40000"/>
                </a:schemeClr>
              </a:solidFill>
              <a:effectLst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ru-RU" sz="3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Више од </a:t>
            </a:r>
            <a:r>
              <a:rPr kumimoji="0" lang="ru-RU" sz="4000" b="1" i="0" u="none" strike="noStrike" kern="1200" cap="none" spc="0" normalizeH="0" baseline="0" noProof="0" dirty="0">
                <a:ln>
                  <a:noFill/>
                </a:ln>
                <a:solidFill>
                  <a:srgbClr val="F04E2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7000</a:t>
            </a:r>
            <a:r>
              <a:rPr kumimoji="0" lang="ru-RU" sz="3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хемијских супстанци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ru-RU" sz="3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Преко </a:t>
            </a:r>
            <a:r>
              <a:rPr kumimoji="0" lang="ru-RU" sz="4000" b="1" i="0" u="none" strike="noStrike" kern="1200" cap="none" spc="0" normalizeH="0" baseline="0" noProof="0" dirty="0">
                <a:ln>
                  <a:noFill/>
                </a:ln>
                <a:solidFill>
                  <a:srgbClr val="F04E2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250</a:t>
            </a:r>
            <a:r>
              <a:rPr kumimoji="0" lang="ru-RU" sz="3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једињења опасних по здравље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ru-RU" sz="3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Око </a:t>
            </a:r>
            <a:r>
              <a:rPr kumimoji="0" lang="ru-RU" sz="4000" b="1" i="0" u="none" strike="noStrike" kern="1200" cap="none" spc="0" normalizeH="0" baseline="0" noProof="0" dirty="0">
                <a:ln>
                  <a:noFill/>
                </a:ln>
                <a:solidFill>
                  <a:srgbClr val="F04E2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70</a:t>
            </a:r>
            <a:r>
              <a:rPr kumimoji="0" lang="ru-RU" sz="3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канцерогених материја </a:t>
            </a:r>
          </a:p>
          <a:p>
            <a:endParaRPr lang="en-GB" dirty="0"/>
          </a:p>
        </p:txBody>
      </p:sp>
      <p:sp>
        <p:nvSpPr>
          <p:cNvPr id="4" name="Rounded Rectangle 8">
            <a:extLst>
              <a:ext uri="{FF2B5EF4-FFF2-40B4-BE49-F238E27FC236}">
                <a16:creationId xmlns:a16="http://schemas.microsoft.com/office/drawing/2014/main" id="{1F808C28-F2C6-A20D-DDBE-2F71BB599192}"/>
              </a:ext>
            </a:extLst>
          </p:cNvPr>
          <p:cNvSpPr/>
          <p:nvPr/>
        </p:nvSpPr>
        <p:spPr>
          <a:xfrm>
            <a:off x="820882" y="4223728"/>
            <a:ext cx="9003602" cy="2281476"/>
          </a:xfrm>
          <a:prstGeom prst="roundRect">
            <a:avLst/>
          </a:prstGeom>
          <a:solidFill>
            <a:srgbClr val="F04E2E"/>
          </a:solidFill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r-Cyrl-RS" sz="2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НИКОТИН  је супстанца која изазива снажну </a:t>
            </a:r>
            <a:r>
              <a:rPr kumimoji="0" lang="sr-Cyrl-RS" sz="2800" b="1" i="0" u="sng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зависност!</a:t>
            </a:r>
            <a:endParaRPr lang="sr-Cyrl-RS" sz="2800" b="1" dirty="0">
              <a:solidFill>
                <a:prstClr val="white"/>
              </a:solidFill>
              <a:latin typeface="Calibri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r-Cyrl-RS" sz="24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itchFamily="34" charset="0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r-Cyrl-RS" sz="2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УПОТРЕБА ДУВАНА је </a:t>
            </a:r>
            <a:r>
              <a:rPr kumimoji="0" lang="sr-Cyrl-RS" sz="2800" b="1" i="0" u="sng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највећи појединачни фактор ризика</a:t>
            </a:r>
            <a:r>
              <a:rPr kumimoji="0" lang="sr-Cyrl-RS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 </a:t>
            </a:r>
            <a:r>
              <a:rPr kumimoji="0" lang="sr-Cyrl-RS" sz="2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за настанак кардиоваскуларних и респираторних обољења, као и преко 20 типова канцера!</a:t>
            </a: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18299678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 advClick="0" advTm="25000">
        <p15:prstTrans prst="peelOff"/>
      </p:transition>
    </mc:Choice>
    <mc:Fallback>
      <p:transition spd="slow" advClick="0" advTm="25000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EEB81F-F9CD-35C6-B9BB-5D4368C907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r"/>
            <a:r>
              <a:rPr lang="ru-RU" sz="5400" dirty="0">
                <a:solidFill>
                  <a:schemeClr val="accent4">
                    <a:lumMod val="60000"/>
                    <a:lumOff val="40000"/>
                  </a:schemeClr>
                </a:solidFill>
                <a:effectLst/>
              </a:rPr>
              <a:t>Млади пред новим изазовима</a:t>
            </a:r>
            <a:endParaRPr lang="sr-Latn-RS" sz="5400" dirty="0">
              <a:solidFill>
                <a:schemeClr val="accent4">
                  <a:lumMod val="60000"/>
                  <a:lumOff val="40000"/>
                </a:schemeClr>
              </a:solidFill>
              <a:effectLst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6A4C16-D1B5-F920-7FE1-55B56B1BE2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2657" y="1690688"/>
            <a:ext cx="6804837" cy="4086077"/>
          </a:xfrm>
          <a:prstGeom prst="roundRect">
            <a:avLst/>
          </a:prstGeom>
          <a:solidFill>
            <a:schemeClr val="accent2"/>
          </a:solidFill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b="1" u="sng" dirty="0"/>
              <a:t>16-огодишњаци у Србији:</a:t>
            </a:r>
          </a:p>
          <a:p>
            <a:r>
              <a:rPr lang="ru-RU" sz="2400" b="1" dirty="0"/>
              <a:t>38,7% пробало цигарете током живота</a:t>
            </a:r>
          </a:p>
          <a:p>
            <a:r>
              <a:rPr lang="ru-RU" sz="2400" b="1" dirty="0"/>
              <a:t>29,0% пробало наргиле</a:t>
            </a:r>
          </a:p>
          <a:p>
            <a:r>
              <a:rPr lang="ru-RU" sz="2400" b="1" dirty="0"/>
              <a:t>7,0% пробало загреване дуванске производе</a:t>
            </a:r>
          </a:p>
          <a:p>
            <a:pPr marL="0" indent="0">
              <a:buNone/>
            </a:pPr>
            <a:endParaRPr lang="ru-RU" sz="1100" b="1" dirty="0"/>
          </a:p>
          <a:p>
            <a:r>
              <a:rPr lang="ru-RU" sz="3500" b="1" dirty="0">
                <a:solidFill>
                  <a:srgbClr val="FF0000"/>
                </a:solidFill>
              </a:rPr>
              <a:t>17,7%</a:t>
            </a:r>
            <a:r>
              <a:rPr lang="ru-RU" b="1" dirty="0"/>
              <a:t>  пробало е-цигарете</a:t>
            </a:r>
          </a:p>
          <a:p>
            <a:pPr lvl="1"/>
            <a:r>
              <a:rPr lang="ru-RU" sz="3000" b="1" dirty="0">
                <a:solidFill>
                  <a:srgbClr val="FF0000"/>
                </a:solidFill>
              </a:rPr>
              <a:t>72,3%</a:t>
            </a:r>
            <a:r>
              <a:rPr lang="ru-RU" b="1" dirty="0"/>
              <a:t> из радозналости</a:t>
            </a:r>
          </a:p>
          <a:p>
            <a:pPr lvl="1"/>
            <a:r>
              <a:rPr lang="ru-RU" sz="3000" b="1" dirty="0">
                <a:solidFill>
                  <a:srgbClr val="FF0000"/>
                </a:solidFill>
              </a:rPr>
              <a:t>37,2%</a:t>
            </a:r>
            <a:r>
              <a:rPr lang="ru-RU" b="1" dirty="0"/>
              <a:t> сматра да нису ризик по здравље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4A9BDC1C-FA55-BE31-90BA-F38ED8C74EB5}"/>
              </a:ext>
            </a:extLst>
          </p:cNvPr>
          <p:cNvSpPr/>
          <p:nvPr/>
        </p:nvSpPr>
        <p:spPr>
          <a:xfrm>
            <a:off x="266629" y="5911702"/>
            <a:ext cx="6984776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r-Latn-RS" sz="1400" dirty="0">
                <a:solidFill>
                  <a:schemeClr val="bg1"/>
                </a:solidFill>
              </a:rPr>
              <a:t>ESPAD</a:t>
            </a:r>
            <a:r>
              <a:rPr lang="sr-Cyrl-RS" sz="1400" dirty="0">
                <a:solidFill>
                  <a:schemeClr val="bg1"/>
                </a:solidFill>
              </a:rPr>
              <a:t> 2019</a:t>
            </a:r>
            <a:r>
              <a:rPr lang="sr-Latn-RS" sz="1400" dirty="0">
                <a:solidFill>
                  <a:schemeClr val="bg1"/>
                </a:solidFill>
              </a:rPr>
              <a:t>, </a:t>
            </a:r>
            <a:r>
              <a:rPr lang="sr-Cyrl-RS" sz="1400" dirty="0">
                <a:solidFill>
                  <a:schemeClr val="bg1"/>
                </a:solidFill>
              </a:rPr>
              <a:t>доступно на: </a:t>
            </a:r>
            <a:r>
              <a:rPr lang="en-US" sz="1400" dirty="0">
                <a:hlinkClick r:id="rId2"/>
              </a:rPr>
              <a:t>https://www.batut.org.rs/download/izdvajamo/EvropskoSkolskoIstrazianje2019.pdf</a:t>
            </a:r>
            <a:r>
              <a:rPr lang="sr-Cyrl-RS" sz="1400" dirty="0"/>
              <a:t> </a:t>
            </a:r>
          </a:p>
          <a:p>
            <a:r>
              <a:rPr lang="sr-Latn-RS" sz="1400" dirty="0">
                <a:solidFill>
                  <a:schemeClr val="bg1"/>
                </a:solidFill>
              </a:rPr>
              <a:t>HBSC 2022, </a:t>
            </a:r>
            <a:r>
              <a:rPr lang="sr-Cyrl-RS" sz="1400" dirty="0">
                <a:solidFill>
                  <a:schemeClr val="bg1"/>
                </a:solidFill>
              </a:rPr>
              <a:t>доступно на:</a:t>
            </a:r>
          </a:p>
          <a:p>
            <a:r>
              <a:rPr lang="en-US" sz="1400" dirty="0">
                <a:hlinkClick r:id="rId3"/>
              </a:rPr>
              <a:t>https://www.batut.org.rs/download/aktuelno/upotrebaPAShbsc.pdf</a:t>
            </a:r>
            <a:r>
              <a:rPr lang="sr-Cyrl-RS" sz="1400" dirty="0"/>
              <a:t> </a:t>
            </a:r>
            <a:r>
              <a:rPr lang="en-US" sz="1400" dirty="0"/>
              <a:t> </a:t>
            </a:r>
            <a:r>
              <a:rPr lang="sr-Cyrl-RS" sz="1400" dirty="0"/>
              <a:t> </a:t>
            </a:r>
            <a:endParaRPr lang="en-US" sz="14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92CE170-4141-70D0-E82F-BBF9BB2DFDB2}"/>
              </a:ext>
            </a:extLst>
          </p:cNvPr>
          <p:cNvSpPr txBox="1"/>
          <p:nvPr/>
        </p:nvSpPr>
        <p:spPr>
          <a:xfrm>
            <a:off x="7251405" y="1718355"/>
            <a:ext cx="4727938" cy="2776363"/>
          </a:xfrm>
          <a:prstGeom prst="roundRect">
            <a:avLst/>
          </a:prstGeom>
          <a:solidFill>
            <a:srgbClr val="F04E2E"/>
          </a:solidFill>
        </p:spPr>
        <p:txBody>
          <a:bodyPr wrap="square" rtlCol="0">
            <a:spAutoFit/>
          </a:bodyPr>
          <a:lstStyle/>
          <a:p>
            <a:pPr marR="0" lvl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ru-RU" sz="2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Сваки пети ученик је користио електронску цигарету у претходних 30 дана!</a:t>
            </a:r>
          </a:p>
          <a:p>
            <a:pPr marR="0" lvl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ru-RU" sz="12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R="0" lvl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ru-RU" sz="2400" b="1" dirty="0">
                <a:solidFill>
                  <a:prstClr val="white"/>
                </a:solidFill>
                <a:latin typeface="Calibri"/>
              </a:rPr>
              <a:t>Електронске цигарете сумеђу младима «престигле» традиционалне!</a:t>
            </a:r>
            <a:endParaRPr kumimoji="0" lang="ru-RU" sz="24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83621825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 advClick="0" advTm="25000">
        <p15:prstTrans prst="peelOff"/>
      </p:transition>
    </mc:Choice>
    <mc:Fallback>
      <p:transition spd="slow" advClick="0" advTm="25000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18262E-C372-B30F-78D1-AA3ED76BE3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sr-Cyrl-RS" sz="5400" dirty="0">
                <a:solidFill>
                  <a:schemeClr val="accent4">
                    <a:lumMod val="60000"/>
                    <a:lumOff val="40000"/>
                  </a:schemeClr>
                </a:solidFill>
                <a:effectLst/>
              </a:rPr>
              <a:t>Нови дувански производи</a:t>
            </a:r>
            <a:endParaRPr lang="sr-Latn-RS" sz="5400" dirty="0">
              <a:solidFill>
                <a:schemeClr val="accent4">
                  <a:lumMod val="60000"/>
                  <a:lumOff val="40000"/>
                </a:schemeClr>
              </a:solidFill>
              <a:effectLst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AFBDFC-6836-F3B6-ECC6-7D1A22DD7F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1000" y="1690688"/>
            <a:ext cx="10515600" cy="2927128"/>
          </a:xfrm>
          <a:prstGeom prst="roundRect">
            <a:avLst/>
          </a:prstGeom>
          <a:solidFill>
            <a:srgbClr val="F04E2E"/>
          </a:solidFill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dirty="0"/>
              <a:t>Електронске цигарете («вејп»), загревани дувански производи, снус итд. прекратко су у употреби – још не знамо довољно о њиховим дугорочним ефектима по здравље!</a:t>
            </a:r>
          </a:p>
          <a:p>
            <a:endParaRPr lang="ru-RU" sz="1000" dirty="0"/>
          </a:p>
          <a:p>
            <a:pPr marL="0" indent="0">
              <a:buNone/>
            </a:pPr>
            <a:r>
              <a:rPr lang="ru-RU" dirty="0"/>
              <a:t>Неутемељено је и неодговорно проглашавати их „безбеднијим“ или „здравијим“ – то мобилише нове генерације корисника!</a:t>
            </a:r>
          </a:p>
          <a:p>
            <a:endParaRPr lang="ru-RU" sz="1000" dirty="0"/>
          </a:p>
          <a:p>
            <a:pPr marL="0" indent="0">
              <a:buNone/>
            </a:pPr>
            <a:r>
              <a:rPr lang="ru-RU" b="1" u="sng" dirty="0"/>
              <a:t>Ови производи </a:t>
            </a:r>
            <a:r>
              <a:rPr lang="ru-RU" b="1" u="sng"/>
              <a:t>нису играчке за децу и младе, а нису ни </a:t>
            </a:r>
            <a:r>
              <a:rPr lang="ru-RU" b="1" u="sng" dirty="0"/>
              <a:t>средства за одвикавање од пушења!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018CAF14-88CD-C666-F955-5D24DCECC7E7}"/>
              </a:ext>
            </a:extLst>
          </p:cNvPr>
          <p:cNvSpPr txBox="1">
            <a:spLocks/>
          </p:cNvSpPr>
          <p:nvPr/>
        </p:nvSpPr>
        <p:spPr>
          <a:xfrm>
            <a:off x="381001" y="4964197"/>
            <a:ext cx="9390320" cy="1325563"/>
          </a:xfrm>
          <a:prstGeom prst="roundRect">
            <a:avLst/>
          </a:prstGeom>
          <a:solidFill>
            <a:schemeClr val="accent2"/>
          </a:solidFill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400" b="1" kern="1200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3600" dirty="0">
                <a:solidFill>
                  <a:srgbClr val="FF0000"/>
                </a:solidFill>
                <a:effectLst/>
              </a:rPr>
              <a:t>НЕ ПОСТОЈИ </a:t>
            </a:r>
            <a:r>
              <a:rPr lang="ru-RU" sz="3600" dirty="0">
                <a:solidFill>
                  <a:schemeClr val="bg1"/>
                </a:solidFill>
                <a:effectLst/>
              </a:rPr>
              <a:t>нешкодљив дувански производ!!!</a:t>
            </a:r>
            <a:endParaRPr lang="en-US" sz="3600" dirty="0">
              <a:solidFill>
                <a:schemeClr val="bg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506232502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 advClick="0" advTm="25000">
        <p15:prstTrans prst="peelOff"/>
      </p:transition>
    </mc:Choice>
    <mc:Fallback>
      <p:transition spd="slow" advClick="0" advTm="25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6BA25469-D27A-8A21-6CD8-3062277139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4863" y="1593676"/>
            <a:ext cx="9871363" cy="3392994"/>
          </a:xfrm>
          <a:prstGeom prst="roundRect">
            <a:avLst/>
          </a:prstGeom>
          <a:solidFill>
            <a:schemeClr val="accent2"/>
          </a:solidFill>
        </p:spPr>
        <p:txBody>
          <a:bodyPr>
            <a:noAutofit/>
          </a:bodyPr>
          <a:lstStyle/>
          <a:p>
            <a:pPr algn="ctr"/>
            <a:r>
              <a:rPr lang="sr-Cyrl-RS" sz="4400" dirty="0">
                <a:solidFill>
                  <a:schemeClr val="bg1"/>
                </a:solidFill>
                <a:effectLst/>
              </a:rPr>
              <a:t>СВАКА НЕПОПУШЕНА ЦИГАРЕТА - ШАНСА ВИШЕ ЗА ЗДРАВЉЕ!</a:t>
            </a:r>
            <a:br>
              <a:rPr lang="sr-Cyrl-RS" sz="4400" dirty="0">
                <a:solidFill>
                  <a:schemeClr val="bg1"/>
                </a:solidFill>
                <a:effectLst/>
              </a:rPr>
            </a:br>
            <a:br>
              <a:rPr lang="sr-Cyrl-RS" sz="4400" dirty="0">
                <a:solidFill>
                  <a:schemeClr val="bg1"/>
                </a:solidFill>
                <a:effectLst/>
              </a:rPr>
            </a:br>
            <a:r>
              <a:rPr lang="sr-Cyrl-RS" sz="4400" dirty="0">
                <a:solidFill>
                  <a:schemeClr val="bg1"/>
                </a:solidFill>
                <a:effectLst/>
              </a:rPr>
              <a:t>НЕКА БРОЈАЊЕ ПОЧНЕ – ДАНАС!</a:t>
            </a:r>
            <a:br>
              <a:rPr lang="sr-Cyrl-RS" sz="4400" dirty="0">
                <a:solidFill>
                  <a:schemeClr val="bg1"/>
                </a:solidFill>
                <a:effectLst/>
              </a:rPr>
            </a:br>
            <a:r>
              <a:rPr lang="sr-Cyrl-RS" sz="4400" dirty="0">
                <a:solidFill>
                  <a:srgbClr val="FF0000"/>
                </a:solidFill>
                <a:effectLst/>
              </a:rPr>
              <a:t>31. јануар</a:t>
            </a:r>
            <a:r>
              <a:rPr lang="sr-Latn-RS" sz="4400" dirty="0">
                <a:solidFill>
                  <a:srgbClr val="FF0000"/>
                </a:solidFill>
                <a:effectLst/>
              </a:rPr>
              <a:t>a</a:t>
            </a:r>
            <a:r>
              <a:rPr lang="sr-Cyrl-RS" sz="4400" dirty="0">
                <a:solidFill>
                  <a:srgbClr val="FF0000"/>
                </a:solidFill>
                <a:effectLst/>
              </a:rPr>
              <a:t> 2024.</a:t>
            </a:r>
            <a:endParaRPr lang="en-US" sz="4400" dirty="0">
              <a:solidFill>
                <a:srgbClr val="FF0000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156067998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 advClick="0" advTm="25000">
        <p15:prstTrans prst="peelOff"/>
      </p:transition>
    </mc:Choice>
    <mc:Fallback>
      <p:transition spd="slow" advClick="0" advTm="25000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303</TotalTime>
  <Words>452</Words>
  <Application>Microsoft Office PowerPoint</Application>
  <PresentationFormat>Widescreen</PresentationFormat>
  <Paragraphs>53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Theme</vt:lpstr>
      <vt:lpstr>PowerPoint Presentation</vt:lpstr>
      <vt:lpstr>Планета (се) пуши,  планета се гуши...</vt:lpstr>
      <vt:lpstr>Србија на неславном врху...</vt:lpstr>
      <vt:lpstr>Изложеност = угрожено здравље = „нормализација“  </vt:lpstr>
      <vt:lpstr>Мали подсетник о дувану</vt:lpstr>
      <vt:lpstr>Млади пред новим изазовима</vt:lpstr>
      <vt:lpstr>Нови дувански производи</vt:lpstr>
      <vt:lpstr>СВАКА НЕПОПУШЕНА ЦИГАРЕТА - ШАНСА ВИШЕ ЗА ЗДРАВЉЕ!  НЕКА БРОЈАЊЕ ПОЧНЕ – ДАНАС! 31. јануарa 2024.</vt:lpstr>
    </vt:vector>
  </TitlesOfParts>
  <Company>HP Inc.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Zoran Miric</dc:creator>
  <cp:lastModifiedBy>Andjelka Grujicic</cp:lastModifiedBy>
  <cp:revision>9</cp:revision>
  <dcterms:created xsi:type="dcterms:W3CDTF">2022-01-21T07:17:49Z</dcterms:created>
  <dcterms:modified xsi:type="dcterms:W3CDTF">2024-01-18T14:38:47Z</dcterms:modified>
</cp:coreProperties>
</file>