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E00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502C3-0B30-4FDB-BB82-2E5EDE6E576C}" v="34" dt="2025-09-26T08:56:55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Markovic" userId="eede1524-b2d5-4f30-b4f0-aed00750f43d" providerId="ADAL" clId="{D43109FD-EB2C-4DA9-9707-94E88A154B0E}"/>
    <pc:docChg chg="undo custSel addSld delSld modSld delMainMaster modMainMaster modShowInfo">
      <pc:chgData name="Marija Markovic" userId="eede1524-b2d5-4f30-b4f0-aed00750f43d" providerId="ADAL" clId="{D43109FD-EB2C-4DA9-9707-94E88A154B0E}" dt="2025-09-26T09:02:50.202" v="133" actId="207"/>
      <pc:docMkLst>
        <pc:docMk/>
      </pc:docMkLst>
      <pc:sldChg chg="modTransition">
        <pc:chgData name="Marija Markovic" userId="eede1524-b2d5-4f30-b4f0-aed00750f43d" providerId="ADAL" clId="{D43109FD-EB2C-4DA9-9707-94E88A154B0E}" dt="2025-09-26T08:53:37.233" v="119"/>
        <pc:sldMkLst>
          <pc:docMk/>
          <pc:sldMk cId="3218072633" sldId="256"/>
        </pc:sldMkLst>
      </pc:sldChg>
      <pc:sldChg chg="addSp delSp modSp mod modTransition chgLayout">
        <pc:chgData name="Marija Markovic" userId="eede1524-b2d5-4f30-b4f0-aed00750f43d" providerId="ADAL" clId="{D43109FD-EB2C-4DA9-9707-94E88A154B0E}" dt="2025-09-26T09:02:50.202" v="133" actId="207"/>
        <pc:sldMkLst>
          <pc:docMk/>
          <pc:sldMk cId="618299678" sldId="257"/>
        </pc:sldMkLst>
        <pc:spChg chg="del">
          <ac:chgData name="Marija Markovic" userId="eede1524-b2d5-4f30-b4f0-aed00750f43d" providerId="ADAL" clId="{D43109FD-EB2C-4DA9-9707-94E88A154B0E}" dt="2025-09-26T08:34:50.534" v="4" actId="700"/>
          <ac:spMkLst>
            <pc:docMk/>
            <pc:sldMk cId="618299678" sldId="257"/>
            <ac:spMk id="2" creationId="{00000000-0000-0000-0000-000000000000}"/>
          </ac:spMkLst>
        </pc:spChg>
        <pc:spChg chg="del">
          <ac:chgData name="Marija Markovic" userId="eede1524-b2d5-4f30-b4f0-aed00750f43d" providerId="ADAL" clId="{D43109FD-EB2C-4DA9-9707-94E88A154B0E}" dt="2025-09-26T08:34:50.534" v="4" actId="700"/>
          <ac:spMkLst>
            <pc:docMk/>
            <pc:sldMk cId="618299678" sldId="257"/>
            <ac:spMk id="3" creationId="{00000000-0000-0000-0000-000000000000}"/>
          </ac:spMkLst>
        </pc:spChg>
        <pc:spChg chg="add del mod ord">
          <ac:chgData name="Marija Markovic" userId="eede1524-b2d5-4f30-b4f0-aed00750f43d" providerId="ADAL" clId="{D43109FD-EB2C-4DA9-9707-94E88A154B0E}" dt="2025-09-26T08:44:15.912" v="46" actId="21"/>
          <ac:spMkLst>
            <pc:docMk/>
            <pc:sldMk cId="618299678" sldId="257"/>
            <ac:spMk id="4" creationId="{3867C462-C52D-76A2-F3F4-3BDD3B6040F5}"/>
          </ac:spMkLst>
        </pc:spChg>
        <pc:spChg chg="add del mod ord">
          <ac:chgData name="Marija Markovic" userId="eede1524-b2d5-4f30-b4f0-aed00750f43d" providerId="ADAL" clId="{D43109FD-EB2C-4DA9-9707-94E88A154B0E}" dt="2025-09-26T08:43:37.728" v="39"/>
          <ac:spMkLst>
            <pc:docMk/>
            <pc:sldMk cId="618299678" sldId="257"/>
            <ac:spMk id="5" creationId="{E41BF1A5-2EA3-D11C-0E05-17A9C327AED1}"/>
          </ac:spMkLst>
        </pc:spChg>
        <pc:spChg chg="add del mod">
          <ac:chgData name="Marija Markovic" userId="eede1524-b2d5-4f30-b4f0-aed00750f43d" providerId="ADAL" clId="{D43109FD-EB2C-4DA9-9707-94E88A154B0E}" dt="2025-09-26T08:47:21.380" v="77" actId="21"/>
          <ac:spMkLst>
            <pc:docMk/>
            <pc:sldMk cId="618299678" sldId="257"/>
            <ac:spMk id="6" creationId="{1717E5CC-569A-78EB-4696-FEA2E7CA43F7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8" creationId="{158283B6-C0EB-D44E-E7F1-FEF9E0949A76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9" creationId="{BDDCC7E9-7D73-4D3A-FFDC-941CA19F614F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10" creationId="{6A856C31-D44F-C12E-84E6-3FCAE8A966A4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11" creationId="{7CB5AA51-FB6B-165E-7420-7DAC498C5FBA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12" creationId="{28821814-22F6-88EB-AD00-F17D470478F2}"/>
          </ac:spMkLst>
        </pc:spChg>
        <pc:spChg chg="mod">
          <ac:chgData name="Marija Markovic" userId="eede1524-b2d5-4f30-b4f0-aed00750f43d" providerId="ADAL" clId="{D43109FD-EB2C-4DA9-9707-94E88A154B0E}" dt="2025-09-26T08:44:32.798" v="50" actId="207"/>
          <ac:spMkLst>
            <pc:docMk/>
            <pc:sldMk cId="618299678" sldId="257"/>
            <ac:spMk id="13" creationId="{A32EDEE7-B5A0-14F2-A723-12440374004E}"/>
          </ac:spMkLst>
        </pc:spChg>
        <pc:spChg chg="mod">
          <ac:chgData name="Marija Markovic" userId="eede1524-b2d5-4f30-b4f0-aed00750f43d" providerId="ADAL" clId="{D43109FD-EB2C-4DA9-9707-94E88A154B0E}" dt="2025-09-26T08:45:36.651" v="62" actId="207"/>
          <ac:spMkLst>
            <pc:docMk/>
            <pc:sldMk cId="618299678" sldId="257"/>
            <ac:spMk id="15" creationId="{A656D18E-BD6C-E0F5-0BCA-7EC000D518B3}"/>
          </ac:spMkLst>
        </pc:spChg>
        <pc:spChg chg="mod">
          <ac:chgData name="Marija Markovic" userId="eede1524-b2d5-4f30-b4f0-aed00750f43d" providerId="ADAL" clId="{D43109FD-EB2C-4DA9-9707-94E88A154B0E}" dt="2025-09-26T08:45:36.651" v="62" actId="207"/>
          <ac:spMkLst>
            <pc:docMk/>
            <pc:sldMk cId="618299678" sldId="257"/>
            <ac:spMk id="16" creationId="{808D4B9E-556B-70AB-4156-0D3A8C9A8A4E}"/>
          </ac:spMkLst>
        </pc:spChg>
        <pc:spChg chg="add del mod">
          <ac:chgData name="Marija Markovic" userId="eede1524-b2d5-4f30-b4f0-aed00750f43d" providerId="ADAL" clId="{D43109FD-EB2C-4DA9-9707-94E88A154B0E}" dt="2025-09-26T08:45:22.387" v="59" actId="478"/>
          <ac:spMkLst>
            <pc:docMk/>
            <pc:sldMk cId="618299678" sldId="257"/>
            <ac:spMk id="17" creationId="{0707F016-5B5F-47E6-DB65-A4285E5E4D95}"/>
          </ac:spMkLst>
        </pc:spChg>
        <pc:spChg chg="add mod">
          <ac:chgData name="Marija Markovic" userId="eede1524-b2d5-4f30-b4f0-aed00750f43d" providerId="ADAL" clId="{D43109FD-EB2C-4DA9-9707-94E88A154B0E}" dt="2025-09-26T09:02:50.202" v="133" actId="207"/>
          <ac:spMkLst>
            <pc:docMk/>
            <pc:sldMk cId="618299678" sldId="257"/>
            <ac:spMk id="18" creationId="{90452EC1-2A84-1EF0-5B3E-1161C826FEC6}"/>
          </ac:spMkLst>
        </pc:spChg>
        <pc:spChg chg="add del mod">
          <ac:chgData name="Marija Markovic" userId="eede1524-b2d5-4f30-b4f0-aed00750f43d" providerId="ADAL" clId="{D43109FD-EB2C-4DA9-9707-94E88A154B0E}" dt="2025-09-26T08:47:27.634" v="79" actId="21"/>
          <ac:spMkLst>
            <pc:docMk/>
            <pc:sldMk cId="618299678" sldId="257"/>
            <ac:spMk id="20" creationId="{63897D87-E6B8-2314-A10E-6AD6A0486BC7}"/>
          </ac:spMkLst>
        </pc:spChg>
        <pc:spChg chg="add mod">
          <ac:chgData name="Marija Markovic" userId="eede1524-b2d5-4f30-b4f0-aed00750f43d" providerId="ADAL" clId="{D43109FD-EB2C-4DA9-9707-94E88A154B0E}" dt="2025-09-26T08:47:58.260" v="89" actId="1076"/>
          <ac:spMkLst>
            <pc:docMk/>
            <pc:sldMk cId="618299678" sldId="257"/>
            <ac:spMk id="769" creationId="{82DE0F02-8ED3-9727-E653-F44EDAF5DE66}"/>
          </ac:spMkLst>
        </pc:spChg>
        <pc:grpChg chg="add mod">
          <ac:chgData name="Marija Markovic" userId="eede1524-b2d5-4f30-b4f0-aed00750f43d" providerId="ADAL" clId="{D43109FD-EB2C-4DA9-9707-94E88A154B0E}" dt="2025-09-26T08:47:52.441" v="86" actId="1076"/>
          <ac:grpSpMkLst>
            <pc:docMk/>
            <pc:sldMk cId="618299678" sldId="257"/>
            <ac:grpSpMk id="7" creationId="{951B9C1F-5F14-0C42-83F9-4C991A828ADE}"/>
          </ac:grpSpMkLst>
        </pc:grpChg>
        <pc:grpChg chg="add mod">
          <ac:chgData name="Marija Markovic" userId="eede1524-b2d5-4f30-b4f0-aed00750f43d" providerId="ADAL" clId="{D43109FD-EB2C-4DA9-9707-94E88A154B0E}" dt="2025-09-26T08:45:36.651" v="62" actId="207"/>
          <ac:grpSpMkLst>
            <pc:docMk/>
            <pc:sldMk cId="618299678" sldId="257"/>
            <ac:grpSpMk id="14" creationId="{B03749E7-30ED-A917-D96A-5E8CDF9701B7}"/>
          </ac:grpSpMkLst>
        </pc:grpChg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0" sldId="258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0" sldId="262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0" sldId="266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0" sldId="267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0" sldId="268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1325637463" sldId="291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655522124" sldId="292"/>
        </pc:sldMkLst>
      </pc:sldChg>
      <pc:sldChg chg="add del">
        <pc:chgData name="Marija Markovic" userId="eede1524-b2d5-4f30-b4f0-aed00750f43d" providerId="ADAL" clId="{D43109FD-EB2C-4DA9-9707-94E88A154B0E}" dt="2025-09-26T08:36:00.005" v="6" actId="47"/>
        <pc:sldMkLst>
          <pc:docMk/>
          <pc:sldMk cId="2164334486" sldId="293"/>
        </pc:sldMkLst>
      </pc:sldChg>
      <pc:sldChg chg="add del">
        <pc:chgData name="Marija Markovic" userId="eede1524-b2d5-4f30-b4f0-aed00750f43d" providerId="ADAL" clId="{D43109FD-EB2C-4DA9-9707-94E88A154B0E}" dt="2025-09-26T08:43:11.980" v="32" actId="47"/>
        <pc:sldMkLst>
          <pc:docMk/>
          <pc:sldMk cId="0" sldId="294"/>
        </pc:sldMkLst>
      </pc:sldChg>
      <pc:sldChg chg="add del">
        <pc:chgData name="Marija Markovic" userId="eede1524-b2d5-4f30-b4f0-aed00750f43d" providerId="ADAL" clId="{D43109FD-EB2C-4DA9-9707-94E88A154B0E}" dt="2025-09-26T08:43:13.308" v="33" actId="47"/>
        <pc:sldMkLst>
          <pc:docMk/>
          <pc:sldMk cId="0" sldId="295"/>
        </pc:sldMkLst>
      </pc:sldChg>
      <pc:sldChg chg="add del">
        <pc:chgData name="Marija Markovic" userId="eede1524-b2d5-4f30-b4f0-aed00750f43d" providerId="ADAL" clId="{D43109FD-EB2C-4DA9-9707-94E88A154B0E}" dt="2025-09-26T08:43:14.686" v="34" actId="47"/>
        <pc:sldMkLst>
          <pc:docMk/>
          <pc:sldMk cId="0" sldId="296"/>
        </pc:sldMkLst>
      </pc:sldChg>
      <pc:sldChg chg="add del">
        <pc:chgData name="Marija Markovic" userId="eede1524-b2d5-4f30-b4f0-aed00750f43d" providerId="ADAL" clId="{D43109FD-EB2C-4DA9-9707-94E88A154B0E}" dt="2025-09-26T08:43:15.873" v="35" actId="47"/>
        <pc:sldMkLst>
          <pc:docMk/>
          <pc:sldMk cId="2648784153" sldId="297"/>
        </pc:sldMkLst>
      </pc:sldChg>
      <pc:sldChg chg="add del">
        <pc:chgData name="Marija Markovic" userId="eede1524-b2d5-4f30-b4f0-aed00750f43d" providerId="ADAL" clId="{D43109FD-EB2C-4DA9-9707-94E88A154B0E}" dt="2025-09-26T08:43:17.203" v="36" actId="47"/>
        <pc:sldMkLst>
          <pc:docMk/>
          <pc:sldMk cId="4111134748" sldId="298"/>
        </pc:sldMkLst>
      </pc:sldChg>
      <pc:sldChg chg="add del">
        <pc:chgData name="Marija Markovic" userId="eede1524-b2d5-4f30-b4f0-aed00750f43d" providerId="ADAL" clId="{D43109FD-EB2C-4DA9-9707-94E88A154B0E}" dt="2025-09-26T08:43:18.624" v="37" actId="47"/>
        <pc:sldMkLst>
          <pc:docMk/>
          <pc:sldMk cId="0" sldId="299"/>
        </pc:sldMkLst>
      </pc:sldChg>
      <pc:sldChg chg="add del">
        <pc:chgData name="Marija Markovic" userId="eede1524-b2d5-4f30-b4f0-aed00750f43d" providerId="ADAL" clId="{D43109FD-EB2C-4DA9-9707-94E88A154B0E}" dt="2025-09-26T08:43:20.002" v="38" actId="47"/>
        <pc:sldMkLst>
          <pc:docMk/>
          <pc:sldMk cId="1054296466" sldId="300"/>
        </pc:sldMkLst>
      </pc:sldChg>
      <pc:sldChg chg="addSp delSp modSp add del mod delAnim">
        <pc:chgData name="Marija Markovic" userId="eede1524-b2d5-4f30-b4f0-aed00750f43d" providerId="ADAL" clId="{D43109FD-EB2C-4DA9-9707-94E88A154B0E}" dt="2025-09-26T08:43:01.801" v="30" actId="47"/>
        <pc:sldMkLst>
          <pc:docMk/>
          <pc:sldMk cId="0" sldId="301"/>
        </pc:sldMkLst>
        <pc:spChg chg="add mod">
          <ac:chgData name="Marija Markovic" userId="eede1524-b2d5-4f30-b4f0-aed00750f43d" providerId="ADAL" clId="{D43109FD-EB2C-4DA9-9707-94E88A154B0E}" dt="2025-09-26T08:36:30.993" v="11" actId="21"/>
          <ac:spMkLst>
            <pc:docMk/>
            <pc:sldMk cId="0" sldId="301"/>
            <ac:spMk id="3" creationId="{93F71DB4-7A4A-F285-D3A4-C203B04D2B00}"/>
          </ac:spMkLst>
        </pc:spChg>
        <pc:spChg chg="del">
          <ac:chgData name="Marija Markovic" userId="eede1524-b2d5-4f30-b4f0-aed00750f43d" providerId="ADAL" clId="{D43109FD-EB2C-4DA9-9707-94E88A154B0E}" dt="2025-09-26T08:36:30.993" v="11" actId="21"/>
          <ac:spMkLst>
            <pc:docMk/>
            <pc:sldMk cId="0" sldId="301"/>
            <ac:spMk id="1533" creationId="{00000000-0000-0000-0000-000000000000}"/>
          </ac:spMkLst>
        </pc:spChg>
      </pc:sldChg>
      <pc:sldChg chg="add del">
        <pc:chgData name="Marija Markovic" userId="eede1524-b2d5-4f30-b4f0-aed00750f43d" providerId="ADAL" clId="{D43109FD-EB2C-4DA9-9707-94E88A154B0E}" dt="2025-09-26T08:35:27.365" v="5" actId="47"/>
        <pc:sldMkLst>
          <pc:docMk/>
          <pc:sldMk cId="0" sldId="302"/>
        </pc:sldMkLst>
      </pc:sldChg>
      <pc:sldChg chg="modSp add modTransition modAnim">
        <pc:chgData name="Marija Markovic" userId="eede1524-b2d5-4f30-b4f0-aed00750f43d" providerId="ADAL" clId="{D43109FD-EB2C-4DA9-9707-94E88A154B0E}" dt="2025-09-26T08:56:55.428" v="128"/>
        <pc:sldMkLst>
          <pc:docMk/>
          <pc:sldMk cId="0" sldId="303"/>
        </pc:sldMkLst>
        <pc:spChg chg="mod">
          <ac:chgData name="Marija Markovic" userId="eede1524-b2d5-4f30-b4f0-aed00750f43d" providerId="ADAL" clId="{D43109FD-EB2C-4DA9-9707-94E88A154B0E}" dt="2025-09-26T08:46:24.957" v="69" actId="207"/>
          <ac:spMkLst>
            <pc:docMk/>
            <pc:sldMk cId="0" sldId="303"/>
            <ac:spMk id="1014" creationId="{00000000-0000-0000-0000-000000000000}"/>
          </ac:spMkLst>
        </pc:spChg>
      </pc:sldChg>
      <pc:sldChg chg="modSp add modTransition">
        <pc:chgData name="Marija Markovic" userId="eede1524-b2d5-4f30-b4f0-aed00750f43d" providerId="ADAL" clId="{D43109FD-EB2C-4DA9-9707-94E88A154B0E}" dt="2025-09-26T08:52:34.797" v="117"/>
        <pc:sldMkLst>
          <pc:docMk/>
          <pc:sldMk cId="0" sldId="304"/>
        </pc:sldMkLst>
        <pc:spChg chg="mod">
          <ac:chgData name="Marija Markovic" userId="eede1524-b2d5-4f30-b4f0-aed00750f43d" providerId="ADAL" clId="{D43109FD-EB2C-4DA9-9707-94E88A154B0E}" dt="2025-09-26T08:46:33.008" v="70" actId="207"/>
          <ac:spMkLst>
            <pc:docMk/>
            <pc:sldMk cId="0" sldId="304"/>
            <ac:spMk id="1462" creationId="{00000000-0000-0000-0000-000000000000}"/>
          </ac:spMkLst>
        </pc:spChg>
      </pc:sldChg>
      <pc:sldChg chg="modSp add modTransition">
        <pc:chgData name="Marija Markovic" userId="eede1524-b2d5-4f30-b4f0-aed00750f43d" providerId="ADAL" clId="{D43109FD-EB2C-4DA9-9707-94E88A154B0E}" dt="2025-09-26T08:52:34.797" v="117"/>
        <pc:sldMkLst>
          <pc:docMk/>
          <pc:sldMk cId="4117673941" sldId="305"/>
        </pc:sldMkLst>
        <pc:spChg chg="mod">
          <ac:chgData name="Marija Markovic" userId="eede1524-b2d5-4f30-b4f0-aed00750f43d" providerId="ADAL" clId="{D43109FD-EB2C-4DA9-9707-94E88A154B0E}" dt="2025-09-26T08:48:53.160" v="95" actId="207"/>
          <ac:spMkLst>
            <pc:docMk/>
            <pc:sldMk cId="4117673941" sldId="305"/>
            <ac:spMk id="1462" creationId="{00000000-0000-0000-0000-000000000000}"/>
          </ac:spMkLst>
        </pc:spChg>
      </pc:sldChg>
      <pc:sldChg chg="modSp add mod modTransition">
        <pc:chgData name="Marija Markovic" userId="eede1524-b2d5-4f30-b4f0-aed00750f43d" providerId="ADAL" clId="{D43109FD-EB2C-4DA9-9707-94E88A154B0E}" dt="2025-09-26T08:52:34.797" v="117"/>
        <pc:sldMkLst>
          <pc:docMk/>
          <pc:sldMk cId="3852359318" sldId="306"/>
        </pc:sldMkLst>
        <pc:spChg chg="mod">
          <ac:chgData name="Marija Markovic" userId="eede1524-b2d5-4f30-b4f0-aed00750f43d" providerId="ADAL" clId="{D43109FD-EB2C-4DA9-9707-94E88A154B0E}" dt="2025-09-26T08:48:58.900" v="96" actId="207"/>
          <ac:spMkLst>
            <pc:docMk/>
            <pc:sldMk cId="3852359318" sldId="306"/>
            <ac:spMk id="3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5-09-26T08:50:29.311" v="104" actId="207"/>
          <ac:spMkLst>
            <pc:docMk/>
            <pc:sldMk cId="3852359318" sldId="306"/>
            <ac:spMk id="36" creationId="{00000000-0000-0000-0000-000000000000}"/>
          </ac:spMkLst>
        </pc:spChg>
      </pc:sldChg>
      <pc:sldChg chg="modSp add mod modTransition">
        <pc:chgData name="Marija Markovic" userId="eede1524-b2d5-4f30-b4f0-aed00750f43d" providerId="ADAL" clId="{D43109FD-EB2C-4DA9-9707-94E88A154B0E}" dt="2025-09-26T08:52:34.797" v="117"/>
        <pc:sldMkLst>
          <pc:docMk/>
          <pc:sldMk cId="0" sldId="307"/>
        </pc:sldMkLst>
        <pc:spChg chg="mod">
          <ac:chgData name="Marija Markovic" userId="eede1524-b2d5-4f30-b4f0-aed00750f43d" providerId="ADAL" clId="{D43109FD-EB2C-4DA9-9707-94E88A154B0E}" dt="2025-09-26T08:50:38.257" v="105" actId="207"/>
          <ac:spMkLst>
            <pc:docMk/>
            <pc:sldMk cId="0" sldId="307"/>
            <ac:spMk id="26" creationId="{F180C18A-9F4B-22F4-028A-5C668E333F19}"/>
          </ac:spMkLst>
        </pc:spChg>
        <pc:spChg chg="mod">
          <ac:chgData name="Marija Markovic" userId="eede1524-b2d5-4f30-b4f0-aed00750f43d" providerId="ADAL" clId="{D43109FD-EB2C-4DA9-9707-94E88A154B0E}" dt="2025-09-26T08:49:07.777" v="97" actId="207"/>
          <ac:spMkLst>
            <pc:docMk/>
            <pc:sldMk cId="0" sldId="307"/>
            <ac:spMk id="46" creationId="{00000000-0000-0000-0000-000000000000}"/>
          </ac:spMkLst>
        </pc:spChg>
      </pc:sldChg>
      <pc:sldChg chg="modSp add mod modTransition">
        <pc:chgData name="Marija Markovic" userId="eede1524-b2d5-4f30-b4f0-aed00750f43d" providerId="ADAL" clId="{D43109FD-EB2C-4DA9-9707-94E88A154B0E}" dt="2025-09-26T08:52:34.797" v="117"/>
        <pc:sldMkLst>
          <pc:docMk/>
          <pc:sldMk cId="2601944849" sldId="308"/>
        </pc:sldMkLst>
        <pc:spChg chg="mod">
          <ac:chgData name="Marija Markovic" userId="eede1524-b2d5-4f30-b4f0-aed00750f43d" providerId="ADAL" clId="{D43109FD-EB2C-4DA9-9707-94E88A154B0E}" dt="2025-09-26T08:51:03.164" v="108" actId="207"/>
          <ac:spMkLst>
            <pc:docMk/>
            <pc:sldMk cId="2601944849" sldId="308"/>
            <ac:spMk id="12" creationId="{369B18B6-07B4-1243-ACC3-CDA118533F80}"/>
          </ac:spMkLst>
        </pc:spChg>
        <pc:spChg chg="mod">
          <ac:chgData name="Marija Markovic" userId="eede1524-b2d5-4f30-b4f0-aed00750f43d" providerId="ADAL" clId="{D43109FD-EB2C-4DA9-9707-94E88A154B0E}" dt="2025-09-26T08:49:49.749" v="103" actId="207"/>
          <ac:spMkLst>
            <pc:docMk/>
            <pc:sldMk cId="2601944849" sldId="308"/>
            <ac:spMk id="46" creationId="{30C62B6E-FE66-B09D-C1E4-1E5846B71CAB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05" creationId="{A03A7FEF-9388-26A9-1A5B-3F129C5ABA6C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06" creationId="{2A26B7EC-3168-FD0F-7740-60D49276F80E}"/>
          </ac:spMkLst>
        </pc:spChg>
        <pc:spChg chg="mod">
          <ac:chgData name="Marija Markovic" userId="eede1524-b2d5-4f30-b4f0-aed00750f43d" providerId="ADAL" clId="{D43109FD-EB2C-4DA9-9707-94E88A154B0E}" dt="2025-09-26T08:49:24.797" v="101" actId="207"/>
          <ac:spMkLst>
            <pc:docMk/>
            <pc:sldMk cId="2601944849" sldId="308"/>
            <ac:spMk id="1507" creationId="{9F42D012-7FC6-5BDB-22C9-5D8A827439E0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09" creationId="{C1F79C1F-A6BE-4392-D840-C5BA86F9528A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1" creationId="{102D43B4-9296-F237-82E8-A40D9245CFEF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2" creationId="{689D25FD-C058-9914-43D6-B84ADE396A57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3" creationId="{40952CA0-ECC3-EB14-76FC-4B7783B8A431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6" creationId="{CF65F30C-BA75-A969-4D03-82E1AA8AA177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7" creationId="{D4463653-61E1-5C39-6EF1-6E631EDA7EF7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19" creationId="{E648AD74-2567-3B9C-008E-AC2E74B56069}"/>
          </ac:spMkLst>
        </pc:spChg>
        <pc:spChg chg="mod">
          <ac:chgData name="Marija Markovic" userId="eede1524-b2d5-4f30-b4f0-aed00750f43d" providerId="ADAL" clId="{D43109FD-EB2C-4DA9-9707-94E88A154B0E}" dt="2025-09-26T08:49:19.267" v="99" actId="207"/>
          <ac:spMkLst>
            <pc:docMk/>
            <pc:sldMk cId="2601944849" sldId="308"/>
            <ac:spMk id="1524" creationId="{88F83B35-07E2-F993-0528-230C9495C1E7}"/>
          </ac:spMkLst>
        </pc:spChg>
        <pc:grpChg chg="mod">
          <ac:chgData name="Marija Markovic" userId="eede1524-b2d5-4f30-b4f0-aed00750f43d" providerId="ADAL" clId="{D43109FD-EB2C-4DA9-9707-94E88A154B0E}" dt="2025-09-26T08:49:20.454" v="100" actId="1076"/>
          <ac:grpSpMkLst>
            <pc:docMk/>
            <pc:sldMk cId="2601944849" sldId="308"/>
            <ac:grpSpMk id="1504" creationId="{CD307D7C-A23D-4ACA-1137-2A085A21E788}"/>
          </ac:grpSpMkLst>
        </pc:grpChg>
      </pc:sldChg>
      <pc:sldChg chg="add del">
        <pc:chgData name="Marija Markovic" userId="eede1524-b2d5-4f30-b4f0-aed00750f43d" providerId="ADAL" clId="{D43109FD-EB2C-4DA9-9707-94E88A154B0E}" dt="2025-09-26T08:43:10.683" v="31" actId="47"/>
        <pc:sldMkLst>
          <pc:docMk/>
          <pc:sldMk cId="0" sldId="309"/>
        </pc:sldMkLst>
      </pc:sldChg>
      <pc:sldChg chg="delSp add del mod">
        <pc:chgData name="Marija Markovic" userId="eede1524-b2d5-4f30-b4f0-aed00750f43d" providerId="ADAL" clId="{D43109FD-EB2C-4DA9-9707-94E88A154B0E}" dt="2025-09-26T08:45:44.151" v="63" actId="47"/>
        <pc:sldMkLst>
          <pc:docMk/>
          <pc:sldMk cId="3198512257" sldId="310"/>
        </pc:sldMkLst>
        <pc:spChg chg="del">
          <ac:chgData name="Marija Markovic" userId="eede1524-b2d5-4f30-b4f0-aed00750f43d" providerId="ADAL" clId="{D43109FD-EB2C-4DA9-9707-94E88A154B0E}" dt="2025-09-26T08:45:01.390" v="54" actId="21"/>
          <ac:spMkLst>
            <pc:docMk/>
            <pc:sldMk cId="3198512257" sldId="310"/>
            <ac:spMk id="3" creationId="{26C6B7F2-6042-D02F-E88F-B8366381A69A}"/>
          </ac:spMkLst>
        </pc:spChg>
        <pc:spChg chg="del">
          <ac:chgData name="Marija Markovic" userId="eede1524-b2d5-4f30-b4f0-aed00750f43d" providerId="ADAL" clId="{D43109FD-EB2C-4DA9-9707-94E88A154B0E}" dt="2025-09-26T08:44:41.427" v="51" actId="21"/>
          <ac:spMkLst>
            <pc:docMk/>
            <pc:sldMk cId="3198512257" sldId="310"/>
            <ac:spMk id="769" creationId="{82DE0F02-8ED3-9727-E653-F44EDAF5DE66}"/>
          </ac:spMkLst>
        </pc:spChg>
      </pc:sldChg>
      <pc:sldChg chg="addSp delSp modSp new mod modTransition modClrScheme chgLayout">
        <pc:chgData name="Marija Markovic" userId="eede1524-b2d5-4f30-b4f0-aed00750f43d" providerId="ADAL" clId="{D43109FD-EB2C-4DA9-9707-94E88A154B0E}" dt="2025-09-26T09:02:14.971" v="129" actId="20577"/>
        <pc:sldMkLst>
          <pc:docMk/>
          <pc:sldMk cId="2709655607" sldId="311"/>
        </pc:sldMkLst>
        <pc:spChg chg="del mod ord">
          <ac:chgData name="Marija Markovic" userId="eede1524-b2d5-4f30-b4f0-aed00750f43d" providerId="ADAL" clId="{D43109FD-EB2C-4DA9-9707-94E88A154B0E}" dt="2025-09-26T08:36:14.064" v="8" actId="700"/>
          <ac:spMkLst>
            <pc:docMk/>
            <pc:sldMk cId="2709655607" sldId="311"/>
            <ac:spMk id="2" creationId="{A3D5D0EA-A272-65F9-31F4-14075BB04A78}"/>
          </ac:spMkLst>
        </pc:spChg>
        <pc:spChg chg="add del mod ord">
          <ac:chgData name="Marija Markovic" userId="eede1524-b2d5-4f30-b4f0-aed00750f43d" providerId="ADAL" clId="{D43109FD-EB2C-4DA9-9707-94E88A154B0E}" dt="2025-09-26T08:41:05.363" v="17" actId="21"/>
          <ac:spMkLst>
            <pc:docMk/>
            <pc:sldMk cId="2709655607" sldId="311"/>
            <ac:spMk id="3" creationId="{CF3A346C-19B0-8D1E-8402-3A0879FC2B6F}"/>
          </ac:spMkLst>
        </pc:spChg>
        <pc:spChg chg="add del mod ord">
          <ac:chgData name="Marija Markovic" userId="eede1524-b2d5-4f30-b4f0-aed00750f43d" providerId="ADAL" clId="{D43109FD-EB2C-4DA9-9707-94E88A154B0E}" dt="2025-09-26T08:36:21.800" v="9"/>
          <ac:spMkLst>
            <pc:docMk/>
            <pc:sldMk cId="2709655607" sldId="311"/>
            <ac:spMk id="4" creationId="{959DD304-E1A3-2B34-D4D4-E4CDF587393D}"/>
          </ac:spMkLst>
        </pc:spChg>
        <pc:spChg chg="add mod">
          <ac:chgData name="Marija Markovic" userId="eede1524-b2d5-4f30-b4f0-aed00750f43d" providerId="ADAL" clId="{D43109FD-EB2C-4DA9-9707-94E88A154B0E}" dt="2025-09-26T09:02:14.971" v="129" actId="20577"/>
          <ac:spMkLst>
            <pc:docMk/>
            <pc:sldMk cId="2709655607" sldId="311"/>
            <ac:spMk id="5" creationId="{8E266A21-14AF-0C0E-1754-7C006226BFB3}"/>
          </ac:spMkLst>
        </pc:spChg>
        <pc:picChg chg="add del mod">
          <ac:chgData name="Marija Markovic" userId="eede1524-b2d5-4f30-b4f0-aed00750f43d" providerId="ADAL" clId="{D43109FD-EB2C-4DA9-9707-94E88A154B0E}" dt="2025-09-26T08:40:50.093" v="14" actId="21"/>
          <ac:picMkLst>
            <pc:docMk/>
            <pc:sldMk cId="2709655607" sldId="311"/>
            <ac:picMk id="6" creationId="{14EF65B5-AB26-E678-1C38-62FE6583DD9C}"/>
          </ac:picMkLst>
        </pc:picChg>
        <pc:picChg chg="add mod">
          <ac:chgData name="Marija Markovic" userId="eede1524-b2d5-4f30-b4f0-aed00750f43d" providerId="ADAL" clId="{D43109FD-EB2C-4DA9-9707-94E88A154B0E}" dt="2025-09-26T08:51:52.738" v="116" actId="1076"/>
          <ac:picMkLst>
            <pc:docMk/>
            <pc:sldMk cId="2709655607" sldId="311"/>
            <ac:picMk id="7" creationId="{14EF65B5-AB26-E678-1C38-62FE6583DD9C}"/>
          </ac:picMkLst>
        </pc:picChg>
      </pc:sldChg>
      <pc:sldChg chg="new del">
        <pc:chgData name="Marija Markovic" userId="eede1524-b2d5-4f30-b4f0-aed00750f43d" providerId="ADAL" clId="{D43109FD-EB2C-4DA9-9707-94E88A154B0E}" dt="2025-09-26T08:46:09.657" v="65" actId="2696"/>
        <pc:sldMkLst>
          <pc:docMk/>
          <pc:sldMk cId="2024091064" sldId="312"/>
        </pc:sldMkLst>
      </pc:sldChg>
      <pc:sldMasterChg chg="modTransition modSldLayout">
        <pc:chgData name="Marija Markovic" userId="eede1524-b2d5-4f30-b4f0-aed00750f43d" providerId="ADAL" clId="{D43109FD-EB2C-4DA9-9707-94E88A154B0E}" dt="2025-09-26T08:52:34.797" v="117"/>
        <pc:sldMasterMkLst>
          <pc:docMk/>
          <pc:sldMasterMk cId="3133209046" sldId="2147483648"/>
        </pc:sldMasterMkLst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772797006" sldId="2147483659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3206194741" sldId="2147483676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3921420002" sldId="2147483677"/>
          </pc:sldLayoutMkLst>
        </pc:sldLayoutChg>
        <pc:sldLayoutChg chg="modTransition">
          <pc:chgData name="Marija Markovic" userId="eede1524-b2d5-4f30-b4f0-aed00750f43d" providerId="ADAL" clId="{D43109FD-EB2C-4DA9-9707-94E88A154B0E}" dt="2025-09-26T08:52:34.797" v="117"/>
          <pc:sldLayoutMkLst>
            <pc:docMk/>
            <pc:sldMasterMk cId="3133209046" sldId="2147483648"/>
            <pc:sldLayoutMk cId="3733775491" sldId="2147483678"/>
          </pc:sldLayoutMkLst>
        </pc:sldLayoutChg>
      </pc:sldMasterChg>
      <pc:sldMasterChg chg="del delSldLayout">
        <pc:chgData name="Marija Markovic" userId="eede1524-b2d5-4f30-b4f0-aed00750f43d" providerId="ADAL" clId="{D43109FD-EB2C-4DA9-9707-94E88A154B0E}" dt="2025-09-26T08:43:20.002" v="38" actId="47"/>
        <pc:sldMasterMkLst>
          <pc:docMk/>
          <pc:sldMasterMk cId="1227428128" sldId="2147483660"/>
        </pc:sldMasterMkLst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2135999215" sldId="2147483661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1205436152" sldId="2147483662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3777432937" sldId="2147483663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2945822136" sldId="2147483664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619888658" sldId="2147483665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1753473708" sldId="2147483666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2152227798" sldId="2147483667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1304922804" sldId="2147483668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573712183" sldId="2147483669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2747050376" sldId="2147483670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3030330996" sldId="2147483671"/>
          </pc:sldLayoutMkLst>
        </pc:sldLayoutChg>
        <pc:sldLayoutChg chg="del">
          <pc:chgData name="Marija Markovic" userId="eede1524-b2d5-4f30-b4f0-aed00750f43d" providerId="ADAL" clId="{D43109FD-EB2C-4DA9-9707-94E88A154B0E}" dt="2025-09-26T08:43:13.308" v="33" actId="47"/>
          <pc:sldLayoutMkLst>
            <pc:docMk/>
            <pc:sldMasterMk cId="1227428128" sldId="2147483660"/>
            <pc:sldLayoutMk cId="2803346761" sldId="2147483672"/>
          </pc:sldLayoutMkLst>
        </pc:sldLayoutChg>
        <pc:sldLayoutChg chg="del">
          <pc:chgData name="Marija Markovic" userId="eede1524-b2d5-4f30-b4f0-aed00750f43d" providerId="ADAL" clId="{D43109FD-EB2C-4DA9-9707-94E88A154B0E}" dt="2025-09-26T08:43:17.203" v="36" actId="47"/>
          <pc:sldLayoutMkLst>
            <pc:docMk/>
            <pc:sldMasterMk cId="1227428128" sldId="2147483660"/>
            <pc:sldLayoutMk cId="2317661072" sldId="2147483673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3777820808" sldId="2147483674"/>
          </pc:sldLayoutMkLst>
        </pc:sldLayoutChg>
        <pc:sldLayoutChg chg="del">
          <pc:chgData name="Marija Markovic" userId="eede1524-b2d5-4f30-b4f0-aed00750f43d" providerId="ADAL" clId="{D43109FD-EB2C-4DA9-9707-94E88A154B0E}" dt="2025-09-26T08:43:20.002" v="38" actId="47"/>
          <pc:sldLayoutMkLst>
            <pc:docMk/>
            <pc:sldMasterMk cId="1227428128" sldId="2147483660"/>
            <pc:sldLayoutMk cId="3979799525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EBC7D-2BC1-4B40-A5B7-8271EC3B95CE}" type="datetimeFigureOut">
              <a:rPr lang="sr-Latn-RS" smtClean="0"/>
              <a:t>26.09.2025.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CC49B-565A-4B5B-A7E8-16943BDA10F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56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43940e471c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43940e471c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79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43940e471c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43940e471c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65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43940e471c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43940e471c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26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43940e471c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43940e471c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43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143940e471c_2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143940e471c_2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63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>
          <a:extLst>
            <a:ext uri="{FF2B5EF4-FFF2-40B4-BE49-F238E27FC236}">
              <a16:creationId xmlns:a16="http://schemas.microsoft.com/office/drawing/2014/main" id="{B74DE241-48CC-3F68-6EEF-1851B690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143940e471c_2_778:notes">
            <a:extLst>
              <a:ext uri="{FF2B5EF4-FFF2-40B4-BE49-F238E27FC236}">
                <a16:creationId xmlns:a16="http://schemas.microsoft.com/office/drawing/2014/main" id="{CC33534A-D6D8-9DDF-273B-A56A7C5FF6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143940e471c_2_778:notes">
            <a:extLst>
              <a:ext uri="{FF2B5EF4-FFF2-40B4-BE49-F238E27FC236}">
                <a16:creationId xmlns:a16="http://schemas.microsoft.com/office/drawing/2014/main" id="{11592A81-0A06-70F5-4F53-0127A6DDA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12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9087" cy="690391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540218" y="5245554"/>
            <a:ext cx="738868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950967" y="588633"/>
            <a:ext cx="10290000" cy="8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1094484" y="2246633"/>
            <a:ext cx="4761200" cy="29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2"/>
          </p:nvPr>
        </p:nvSpPr>
        <p:spPr>
          <a:xfrm>
            <a:off x="6336251" y="2246633"/>
            <a:ext cx="4761200" cy="29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19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"/>
          <p:cNvSpPr txBox="1">
            <a:spLocks noGrp="1"/>
          </p:cNvSpPr>
          <p:nvPr>
            <p:ph type="title"/>
          </p:nvPr>
        </p:nvSpPr>
        <p:spPr>
          <a:xfrm>
            <a:off x="950967" y="588633"/>
            <a:ext cx="10290000" cy="8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32"/>
          <p:cNvSpPr txBox="1">
            <a:spLocks noGrp="1"/>
          </p:cNvSpPr>
          <p:nvPr>
            <p:ph type="subTitle" idx="1"/>
          </p:nvPr>
        </p:nvSpPr>
        <p:spPr>
          <a:xfrm>
            <a:off x="1372633" y="2980767"/>
            <a:ext cx="2768400" cy="11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2"/>
          <p:cNvSpPr txBox="1">
            <a:spLocks noGrp="1"/>
          </p:cNvSpPr>
          <p:nvPr>
            <p:ph type="subTitle" idx="2"/>
          </p:nvPr>
        </p:nvSpPr>
        <p:spPr>
          <a:xfrm>
            <a:off x="1372636" y="4130565"/>
            <a:ext cx="27684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32"/>
          <p:cNvSpPr txBox="1">
            <a:spLocks noGrp="1"/>
          </p:cNvSpPr>
          <p:nvPr>
            <p:ph type="subTitle" idx="3"/>
          </p:nvPr>
        </p:nvSpPr>
        <p:spPr>
          <a:xfrm>
            <a:off x="4711767" y="2980767"/>
            <a:ext cx="2768400" cy="11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32"/>
          <p:cNvSpPr txBox="1">
            <a:spLocks noGrp="1"/>
          </p:cNvSpPr>
          <p:nvPr>
            <p:ph type="subTitle" idx="4"/>
          </p:nvPr>
        </p:nvSpPr>
        <p:spPr>
          <a:xfrm>
            <a:off x="4711769" y="4130565"/>
            <a:ext cx="27684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32"/>
          <p:cNvSpPr txBox="1">
            <a:spLocks noGrp="1"/>
          </p:cNvSpPr>
          <p:nvPr>
            <p:ph type="subTitle" idx="5"/>
          </p:nvPr>
        </p:nvSpPr>
        <p:spPr>
          <a:xfrm>
            <a:off x="8050900" y="2980767"/>
            <a:ext cx="2768400" cy="11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32"/>
          <p:cNvSpPr txBox="1">
            <a:spLocks noGrp="1"/>
          </p:cNvSpPr>
          <p:nvPr>
            <p:ph type="subTitle" idx="6"/>
          </p:nvPr>
        </p:nvSpPr>
        <p:spPr>
          <a:xfrm>
            <a:off x="8050903" y="4130565"/>
            <a:ext cx="27684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42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950967" y="588633"/>
            <a:ext cx="9038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4"/>
          <p:cNvSpPr txBox="1">
            <a:spLocks noGrp="1"/>
          </p:cNvSpPr>
          <p:nvPr>
            <p:ph type="subTitle" idx="1"/>
          </p:nvPr>
        </p:nvSpPr>
        <p:spPr>
          <a:xfrm>
            <a:off x="950967" y="2328267"/>
            <a:ext cx="2782800" cy="11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34"/>
          <p:cNvSpPr txBox="1">
            <a:spLocks noGrp="1"/>
          </p:cNvSpPr>
          <p:nvPr>
            <p:ph type="subTitle" idx="2"/>
          </p:nvPr>
        </p:nvSpPr>
        <p:spPr>
          <a:xfrm>
            <a:off x="950967" y="3395267"/>
            <a:ext cx="27828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34"/>
          <p:cNvSpPr txBox="1">
            <a:spLocks noGrp="1"/>
          </p:cNvSpPr>
          <p:nvPr>
            <p:ph type="subTitle" idx="3"/>
          </p:nvPr>
        </p:nvSpPr>
        <p:spPr>
          <a:xfrm>
            <a:off x="4517633" y="2328267"/>
            <a:ext cx="2782800" cy="11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34"/>
          <p:cNvSpPr txBox="1">
            <a:spLocks noGrp="1"/>
          </p:cNvSpPr>
          <p:nvPr>
            <p:ph type="subTitle" idx="4"/>
          </p:nvPr>
        </p:nvSpPr>
        <p:spPr>
          <a:xfrm>
            <a:off x="4517633" y="3395267"/>
            <a:ext cx="27828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34"/>
          <p:cNvSpPr txBox="1">
            <a:spLocks noGrp="1"/>
          </p:cNvSpPr>
          <p:nvPr>
            <p:ph type="subTitle" idx="5"/>
          </p:nvPr>
        </p:nvSpPr>
        <p:spPr>
          <a:xfrm>
            <a:off x="950967" y="4231733"/>
            <a:ext cx="2782800" cy="11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34"/>
          <p:cNvSpPr txBox="1">
            <a:spLocks noGrp="1"/>
          </p:cNvSpPr>
          <p:nvPr>
            <p:ph type="subTitle" idx="6"/>
          </p:nvPr>
        </p:nvSpPr>
        <p:spPr>
          <a:xfrm>
            <a:off x="950967" y="5298733"/>
            <a:ext cx="27828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34"/>
          <p:cNvSpPr txBox="1">
            <a:spLocks noGrp="1"/>
          </p:cNvSpPr>
          <p:nvPr>
            <p:ph type="subTitle" idx="7"/>
          </p:nvPr>
        </p:nvSpPr>
        <p:spPr>
          <a:xfrm>
            <a:off x="4517633" y="4231733"/>
            <a:ext cx="2782800" cy="11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34"/>
          <p:cNvSpPr txBox="1">
            <a:spLocks noGrp="1"/>
          </p:cNvSpPr>
          <p:nvPr>
            <p:ph type="subTitle" idx="8"/>
          </p:nvPr>
        </p:nvSpPr>
        <p:spPr>
          <a:xfrm>
            <a:off x="4517633" y="5298733"/>
            <a:ext cx="27828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77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1937" cy="689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14" y="365125"/>
            <a:ext cx="10095140" cy="105954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99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814" y="1825624"/>
            <a:ext cx="10095140" cy="475887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54;p43">
            <a:extLst>
              <a:ext uri="{FF2B5EF4-FFF2-40B4-BE49-F238E27FC236}">
                <a16:creationId xmlns:a16="http://schemas.microsoft.com/office/drawing/2014/main" id="{951B9C1F-5F14-0C42-83F9-4C991A828ADE}"/>
              </a:ext>
            </a:extLst>
          </p:cNvPr>
          <p:cNvGrpSpPr/>
          <p:nvPr/>
        </p:nvGrpSpPr>
        <p:grpSpPr>
          <a:xfrm rot="8823148" flipH="1">
            <a:off x="10790791" y="154506"/>
            <a:ext cx="1232338" cy="2245978"/>
            <a:chOff x="7097620" y="1141641"/>
            <a:chExt cx="497725" cy="834959"/>
          </a:xfrm>
          <a:solidFill>
            <a:srgbClr val="009999"/>
          </a:solidFill>
        </p:grpSpPr>
        <p:sp>
          <p:nvSpPr>
            <p:cNvPr id="8" name="Google Shape;755;p43">
              <a:extLst>
                <a:ext uri="{FF2B5EF4-FFF2-40B4-BE49-F238E27FC236}">
                  <a16:creationId xmlns:a16="http://schemas.microsoft.com/office/drawing/2014/main" id="{158283B6-C0EB-D44E-E7F1-FEF9E0949A76}"/>
                </a:ext>
              </a:extLst>
            </p:cNvPr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" name="Google Shape;756;p43">
              <a:extLst>
                <a:ext uri="{FF2B5EF4-FFF2-40B4-BE49-F238E27FC236}">
                  <a16:creationId xmlns:a16="http://schemas.microsoft.com/office/drawing/2014/main" id="{BDDCC7E9-7D73-4D3A-FFDC-941CA19F614F}"/>
                </a:ext>
              </a:extLst>
            </p:cNvPr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" name="Google Shape;757;p43">
              <a:extLst>
                <a:ext uri="{FF2B5EF4-FFF2-40B4-BE49-F238E27FC236}">
                  <a16:creationId xmlns:a16="http://schemas.microsoft.com/office/drawing/2014/main" id="{6A856C31-D44F-C12E-84E6-3FCAE8A966A4}"/>
                </a:ext>
              </a:extLst>
            </p:cNvPr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1" name="Google Shape;758;p43">
              <a:extLst>
                <a:ext uri="{FF2B5EF4-FFF2-40B4-BE49-F238E27FC236}">
                  <a16:creationId xmlns:a16="http://schemas.microsoft.com/office/drawing/2014/main" id="{7CB5AA51-FB6B-165E-7420-7DAC498C5FBA}"/>
                </a:ext>
              </a:extLst>
            </p:cNvPr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" name="Google Shape;759;p43">
              <a:extLst>
                <a:ext uri="{FF2B5EF4-FFF2-40B4-BE49-F238E27FC236}">
                  <a16:creationId xmlns:a16="http://schemas.microsoft.com/office/drawing/2014/main" id="{28821814-22F6-88EB-AD00-F17D470478F2}"/>
                </a:ext>
              </a:extLst>
            </p:cNvPr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" name="Google Shape;760;p43">
              <a:extLst>
                <a:ext uri="{FF2B5EF4-FFF2-40B4-BE49-F238E27FC236}">
                  <a16:creationId xmlns:a16="http://schemas.microsoft.com/office/drawing/2014/main" id="{A32EDEE7-B5A0-14F2-A723-12440374004E}"/>
                </a:ext>
              </a:extLst>
            </p:cNvPr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69" name="Google Shape;769;p43">
            <a:extLst>
              <a:ext uri="{FF2B5EF4-FFF2-40B4-BE49-F238E27FC236}">
                <a16:creationId xmlns:a16="http://schemas.microsoft.com/office/drawing/2014/main" id="{82DE0F02-8ED3-9727-E653-F44EDAF5DE66}"/>
              </a:ext>
            </a:extLst>
          </p:cNvPr>
          <p:cNvSpPr/>
          <p:nvPr/>
        </p:nvSpPr>
        <p:spPr>
          <a:xfrm rot="5400000">
            <a:off x="11109212" y="5277331"/>
            <a:ext cx="1035713" cy="682369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4" name="Google Shape;766;p43">
            <a:extLst>
              <a:ext uri="{FF2B5EF4-FFF2-40B4-BE49-F238E27FC236}">
                <a16:creationId xmlns:a16="http://schemas.microsoft.com/office/drawing/2014/main" id="{B03749E7-30ED-A917-D96A-5E8CDF9701B7}"/>
              </a:ext>
            </a:extLst>
          </p:cNvPr>
          <p:cNvGrpSpPr/>
          <p:nvPr/>
        </p:nvGrpSpPr>
        <p:grpSpPr>
          <a:xfrm>
            <a:off x="2446439" y="616023"/>
            <a:ext cx="654200" cy="416300"/>
            <a:chOff x="7200300" y="1298063"/>
            <a:chExt cx="490650" cy="312225"/>
          </a:xfrm>
          <a:solidFill>
            <a:srgbClr val="009999"/>
          </a:solidFill>
        </p:grpSpPr>
        <p:sp>
          <p:nvSpPr>
            <p:cNvPr id="15" name="Google Shape;767;p43">
              <a:extLst>
                <a:ext uri="{FF2B5EF4-FFF2-40B4-BE49-F238E27FC236}">
                  <a16:creationId xmlns:a16="http://schemas.microsoft.com/office/drawing/2014/main" id="{A656D18E-BD6C-E0F5-0BCA-7EC000D518B3}"/>
                </a:ext>
              </a:extLst>
            </p:cNvPr>
            <p:cNvSpPr/>
            <p:nvPr/>
          </p:nvSpPr>
          <p:spPr>
            <a:xfrm>
              <a:off x="7200300" y="1298063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768;p43">
              <a:extLst>
                <a:ext uri="{FF2B5EF4-FFF2-40B4-BE49-F238E27FC236}">
                  <a16:creationId xmlns:a16="http://schemas.microsoft.com/office/drawing/2014/main" id="{808D4B9E-556B-70AB-4156-0D3A8C9A8A4E}"/>
                </a:ext>
              </a:extLst>
            </p:cNvPr>
            <p:cNvSpPr/>
            <p:nvPr/>
          </p:nvSpPr>
          <p:spPr>
            <a:xfrm>
              <a:off x="7522275" y="1442313"/>
              <a:ext cx="168675" cy="167975"/>
            </a:xfrm>
            <a:custGeom>
              <a:avLst/>
              <a:gdLst/>
              <a:ahLst/>
              <a:cxnLst/>
              <a:rect l="l" t="t" r="r" b="b"/>
              <a:pathLst>
                <a:path w="6747" h="6719" extrusionOk="0">
                  <a:moveTo>
                    <a:pt x="2453" y="0"/>
                  </a:moveTo>
                  <a:lnTo>
                    <a:pt x="2453" y="2426"/>
                  </a:lnTo>
                  <a:lnTo>
                    <a:pt x="0" y="2426"/>
                  </a:lnTo>
                  <a:lnTo>
                    <a:pt x="0" y="4293"/>
                  </a:lnTo>
                  <a:lnTo>
                    <a:pt x="2453" y="4293"/>
                  </a:lnTo>
                  <a:lnTo>
                    <a:pt x="2453" y="6718"/>
                  </a:lnTo>
                  <a:lnTo>
                    <a:pt x="4265" y="6718"/>
                  </a:lnTo>
                  <a:lnTo>
                    <a:pt x="4265" y="4293"/>
                  </a:lnTo>
                  <a:lnTo>
                    <a:pt x="6746" y="4293"/>
                  </a:lnTo>
                  <a:lnTo>
                    <a:pt x="6746" y="2426"/>
                  </a:lnTo>
                  <a:lnTo>
                    <a:pt x="4265" y="2426"/>
                  </a:lnTo>
                  <a:lnTo>
                    <a:pt x="4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0452EC1-2A84-1EF0-5B3E-1161C826FEC6}"/>
              </a:ext>
            </a:extLst>
          </p:cNvPr>
          <p:cNvSpPr/>
          <p:nvPr/>
        </p:nvSpPr>
        <p:spPr>
          <a:xfrm>
            <a:off x="2152001" y="211106"/>
            <a:ext cx="8475379" cy="6109877"/>
          </a:xfrm>
          <a:prstGeom prst="cloudCallout">
            <a:avLst>
              <a:gd name="adj1" fmla="val -55333"/>
              <a:gd name="adj2" fmla="val 44796"/>
            </a:avLst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Ментално здравље </a:t>
            </a:r>
            <a:r>
              <a:rPr lang="ru-RU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стање добробити у коме појединац остварује свој потенцијал, може се суочавати с уобичајеним животним стресом, радити продуктивно, остваривати резултате и допринети својој заједници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8"/>
          <p:cNvSpPr txBox="1">
            <a:spLocks noGrp="1"/>
          </p:cNvSpPr>
          <p:nvPr>
            <p:ph type="subTitle" idx="1"/>
          </p:nvPr>
        </p:nvSpPr>
        <p:spPr>
          <a:xfrm>
            <a:off x="1335882" y="582637"/>
            <a:ext cx="9362149" cy="5692727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Свака осма особа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живи са неким поремећајем менталног здравља. </a:t>
            </a:r>
          </a:p>
          <a:p>
            <a:pPr marL="0" indent="0"/>
            <a:endParaRPr lang="ru-RU" sz="1333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 све особе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које су биле 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изложене ванредним догађајима и претњама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преживљавају </a:t>
            </a:r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значајан психолошки стрес.</a:t>
            </a:r>
          </a:p>
          <a:p>
            <a:pPr marL="0" indent="0"/>
            <a:endParaRPr lang="ru-RU" sz="1333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Приликом 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тешких масовних страдања и ратних дејстава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код </a:t>
            </a:r>
            <a:r>
              <a:rPr lang="ru-RU" sz="32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сваке пете особе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развијају симптоми депресије, анксиозности, посттрауматског стресног синдрома, биполарног поремећаја или шизофреније.</a:t>
            </a:r>
            <a:endParaRPr sz="3200" dirty="0"/>
          </a:p>
        </p:txBody>
      </p:sp>
      <p:sp>
        <p:nvSpPr>
          <p:cNvPr id="1020" name="Google Shape;1020;p48"/>
          <p:cNvSpPr/>
          <p:nvPr/>
        </p:nvSpPr>
        <p:spPr>
          <a:xfrm rot="7688178">
            <a:off x="38479" y="5432209"/>
            <a:ext cx="1687539" cy="1294761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Google Shape;1020;p48">
            <a:extLst>
              <a:ext uri="{FF2B5EF4-FFF2-40B4-BE49-F238E27FC236}">
                <a16:creationId xmlns:a16="http://schemas.microsoft.com/office/drawing/2014/main" id="{34AFC56B-D545-7BD8-183B-EFB54EC5868E}"/>
              </a:ext>
            </a:extLst>
          </p:cNvPr>
          <p:cNvSpPr/>
          <p:nvPr/>
        </p:nvSpPr>
        <p:spPr>
          <a:xfrm rot="7688178">
            <a:off x="10307893" y="5166858"/>
            <a:ext cx="1687539" cy="1294761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Google Shape;1020;p48">
            <a:extLst>
              <a:ext uri="{FF2B5EF4-FFF2-40B4-BE49-F238E27FC236}">
                <a16:creationId xmlns:a16="http://schemas.microsoft.com/office/drawing/2014/main" id="{028754B0-63CC-5A8F-8B23-A132179EDFFB}"/>
              </a:ext>
            </a:extLst>
          </p:cNvPr>
          <p:cNvSpPr/>
          <p:nvPr/>
        </p:nvSpPr>
        <p:spPr>
          <a:xfrm rot="7688178">
            <a:off x="119759" y="241372"/>
            <a:ext cx="1687539" cy="1294761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" name="Google Shape;1020;p48">
            <a:extLst>
              <a:ext uri="{FF2B5EF4-FFF2-40B4-BE49-F238E27FC236}">
                <a16:creationId xmlns:a16="http://schemas.microsoft.com/office/drawing/2014/main" id="{76A7FB01-BBAC-DCB4-8B64-0F6360465B7D}"/>
              </a:ext>
            </a:extLst>
          </p:cNvPr>
          <p:cNvSpPr/>
          <p:nvPr/>
        </p:nvSpPr>
        <p:spPr>
          <a:xfrm rot="7688178">
            <a:off x="10511095" y="682160"/>
            <a:ext cx="1687539" cy="1294761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2"/>
          <p:cNvSpPr txBox="1">
            <a:spLocks noGrp="1"/>
          </p:cNvSpPr>
          <p:nvPr>
            <p:ph type="title"/>
          </p:nvPr>
        </p:nvSpPr>
        <p:spPr>
          <a:xfrm>
            <a:off x="643435" y="6593"/>
            <a:ext cx="10290000" cy="8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sr-Cyrl-R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Који су фактори ризика за</a:t>
            </a:r>
            <a:r>
              <a:rPr lang="en-U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настанак </a:t>
            </a:r>
            <a:r>
              <a:rPr lang="en-U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са менталним здрављем</a:t>
            </a:r>
            <a:r>
              <a:rPr lang="en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3733" b="1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9621" y="1450959"/>
            <a:ext cx="7126352" cy="61255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генетска предиспозиција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667" dirty="0">
                <a:solidFill>
                  <a:schemeClr val="tx1">
                    <a:lumMod val="75000"/>
                  </a:schemeClr>
                </a:solidFill>
              </a:rPr>
              <a:t>з</a:t>
            </a: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лостављање и занемаривање у детињству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стресни животни догађаји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667" b="1" dirty="0">
                <a:solidFill>
                  <a:schemeClr val="tx1">
                    <a:lumMod val="75000"/>
                  </a:schemeClr>
                </a:solidFill>
              </a:rPr>
              <a:t>катастрофе и ванредне ситуације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дисфункционална породица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дискриминација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друштвена изолација и усамљеност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лоши социоекономски услови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злоупотреба алкохола и  других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психоактивних супстанци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дуготрајна изложеност  стресу </a:t>
            </a:r>
          </a:p>
          <a:p>
            <a:pPr marL="380990" indent="-38099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лоше физичко здравље</a:t>
            </a:r>
          </a:p>
          <a:p>
            <a:pPr marL="380990" indent="-38099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  <a:p>
            <a:br>
              <a:rPr lang="ru-RU" sz="2400" dirty="0"/>
            </a:br>
            <a:endParaRPr lang="ru-RU" sz="2400" dirty="0">
              <a:solidFill>
                <a:schemeClr val="l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7" y="1728796"/>
            <a:ext cx="3161989" cy="474298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52"/>
          <p:cNvGrpSpPr/>
          <p:nvPr/>
        </p:nvGrpSpPr>
        <p:grpSpPr>
          <a:xfrm rot="3522063">
            <a:off x="667387" y="1961569"/>
            <a:ext cx="1384821" cy="2136921"/>
            <a:chOff x="7097620" y="1141641"/>
            <a:chExt cx="497725" cy="834959"/>
          </a:xfrm>
        </p:grpSpPr>
        <p:sp>
          <p:nvSpPr>
            <p:cNvPr id="1456" name="Google Shape;1456;p52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57" name="Google Shape;1457;p52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58" name="Google Shape;1458;p52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59" name="Google Shape;1459;p52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60" name="Google Shape;1460;p52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61" name="Google Shape;1461;p52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1462" name="Google Shape;1462;p52"/>
          <p:cNvSpPr txBox="1">
            <a:spLocks noGrp="1"/>
          </p:cNvSpPr>
          <p:nvPr>
            <p:ph type="title"/>
          </p:nvPr>
        </p:nvSpPr>
        <p:spPr>
          <a:xfrm>
            <a:off x="698996" y="110108"/>
            <a:ext cx="10290000" cy="8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sr-Cyrl-RS" sz="3733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Фактори који штите наше ментално здравље</a:t>
            </a:r>
            <a:endParaRPr sz="3733" b="1" dirty="0">
              <a:solidFill>
                <a:srgbClr val="00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9" name="Google Shape;1469;p52"/>
          <p:cNvSpPr/>
          <p:nvPr/>
        </p:nvSpPr>
        <p:spPr>
          <a:xfrm>
            <a:off x="10439794" y="1332390"/>
            <a:ext cx="791052" cy="811556"/>
          </a:xfrm>
          <a:custGeom>
            <a:avLst/>
            <a:gdLst/>
            <a:ahLst/>
            <a:cxnLst/>
            <a:rect l="l" t="t" r="r" b="b"/>
            <a:pathLst>
              <a:path w="9284" h="6804" extrusionOk="0">
                <a:moveTo>
                  <a:pt x="2488" y="0"/>
                </a:moveTo>
                <a:cubicBezTo>
                  <a:pt x="1841" y="0"/>
                  <a:pt x="1208" y="285"/>
                  <a:pt x="781" y="838"/>
                </a:cubicBezTo>
                <a:cubicBezTo>
                  <a:pt x="1" y="1814"/>
                  <a:pt x="140" y="3207"/>
                  <a:pt x="1116" y="3988"/>
                </a:cubicBezTo>
                <a:lnTo>
                  <a:pt x="4656" y="6803"/>
                </a:lnTo>
                <a:lnTo>
                  <a:pt x="8168" y="3988"/>
                </a:lnTo>
                <a:cubicBezTo>
                  <a:pt x="9144" y="3207"/>
                  <a:pt x="9283" y="1814"/>
                  <a:pt x="8503" y="838"/>
                </a:cubicBezTo>
                <a:cubicBezTo>
                  <a:pt x="8076" y="285"/>
                  <a:pt x="7443" y="0"/>
                  <a:pt x="6796" y="0"/>
                </a:cubicBezTo>
                <a:cubicBezTo>
                  <a:pt x="6303" y="0"/>
                  <a:pt x="5803" y="166"/>
                  <a:pt x="5381" y="504"/>
                </a:cubicBezTo>
                <a:lnTo>
                  <a:pt x="4656" y="1089"/>
                </a:lnTo>
                <a:lnTo>
                  <a:pt x="3903" y="504"/>
                </a:lnTo>
                <a:cubicBezTo>
                  <a:pt x="3481" y="166"/>
                  <a:pt x="2981" y="0"/>
                  <a:pt x="2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" name="Rectangle 7"/>
          <p:cNvSpPr/>
          <p:nvPr/>
        </p:nvSpPr>
        <p:spPr>
          <a:xfrm>
            <a:off x="2299208" y="1103691"/>
            <a:ext cx="6740713" cy="657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sr-Cyrl-RS" sz="2667" dirty="0">
                <a:solidFill>
                  <a:schemeClr val="tx1">
                    <a:lumMod val="75000"/>
                  </a:schemeClr>
                </a:solidFill>
              </a:rPr>
              <a:t>позитивни ставови, вредности или уверења</a:t>
            </a:r>
            <a:endParaRPr lang="sr-Latn-RS" sz="2667" dirty="0">
              <a:solidFill>
                <a:schemeClr val="tx1">
                  <a:lumMod val="75000"/>
                </a:schemeClr>
              </a:solidFill>
            </a:endParaRP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личне особине, укључујући способност суочавања са стресом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вештине решавања проблема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успех у школи, на послу 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економска стабилност 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подршка породице  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снажна друштвена подршка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позитивни узори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снажан културни идентитет</a:t>
            </a:r>
          </a:p>
          <a:p>
            <a:pPr marL="380990" indent="-38099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добро физичко здравље и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667" dirty="0">
                <a:solidFill>
                  <a:schemeClr val="tx1">
                    <a:lumMod val="75000"/>
                  </a:schemeClr>
                </a:solidFill>
              </a:rPr>
              <a:t>     здрави стилови живота</a:t>
            </a:r>
          </a:p>
          <a:p>
            <a:pPr marL="380990" indent="-380990">
              <a:buFontTx/>
              <a:buChar char="-"/>
            </a:pPr>
            <a:endParaRPr lang="ru-RU" sz="2667" dirty="0">
              <a:solidFill>
                <a:schemeClr val="tx1">
                  <a:lumMod val="75000"/>
                </a:schemeClr>
              </a:solidFill>
            </a:endParaRPr>
          </a:p>
          <a:p>
            <a:br>
              <a:rPr lang="ru-RU" sz="2400" dirty="0"/>
            </a:br>
            <a:endParaRPr lang="ru-RU" sz="2400" dirty="0">
              <a:solidFill>
                <a:schemeClr val="lt2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8195" y="5720199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endParaRPr lang="sr-Latn-R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89" y="2696339"/>
            <a:ext cx="4769480" cy="3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2"/>
          <p:cNvSpPr/>
          <p:nvPr/>
        </p:nvSpPr>
        <p:spPr>
          <a:xfrm>
            <a:off x="10978600" y="1022200"/>
            <a:ext cx="309467" cy="226800"/>
          </a:xfrm>
          <a:custGeom>
            <a:avLst/>
            <a:gdLst/>
            <a:ahLst/>
            <a:cxnLst/>
            <a:rect l="l" t="t" r="r" b="b"/>
            <a:pathLst>
              <a:path w="9284" h="6804" extrusionOk="0">
                <a:moveTo>
                  <a:pt x="2488" y="0"/>
                </a:moveTo>
                <a:cubicBezTo>
                  <a:pt x="1841" y="0"/>
                  <a:pt x="1208" y="285"/>
                  <a:pt x="781" y="838"/>
                </a:cubicBezTo>
                <a:cubicBezTo>
                  <a:pt x="1" y="1814"/>
                  <a:pt x="140" y="3207"/>
                  <a:pt x="1116" y="3988"/>
                </a:cubicBezTo>
                <a:lnTo>
                  <a:pt x="4656" y="6803"/>
                </a:lnTo>
                <a:lnTo>
                  <a:pt x="8168" y="3988"/>
                </a:lnTo>
                <a:cubicBezTo>
                  <a:pt x="9144" y="3207"/>
                  <a:pt x="9283" y="1814"/>
                  <a:pt x="8503" y="838"/>
                </a:cubicBezTo>
                <a:cubicBezTo>
                  <a:pt x="8076" y="285"/>
                  <a:pt x="7443" y="0"/>
                  <a:pt x="6796" y="0"/>
                </a:cubicBezTo>
                <a:cubicBezTo>
                  <a:pt x="6303" y="0"/>
                  <a:pt x="5803" y="166"/>
                  <a:pt x="5381" y="504"/>
                </a:cubicBezTo>
                <a:lnTo>
                  <a:pt x="4656" y="1089"/>
                </a:lnTo>
                <a:lnTo>
                  <a:pt x="3903" y="504"/>
                </a:lnTo>
                <a:cubicBezTo>
                  <a:pt x="3481" y="166"/>
                  <a:pt x="2981" y="0"/>
                  <a:pt x="2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8195" y="5720199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endParaRPr lang="sr-Latn-RS" altLang="en-US" sz="2400" dirty="0"/>
          </a:p>
        </p:txBody>
      </p:sp>
      <p:grpSp>
        <p:nvGrpSpPr>
          <p:cNvPr id="13" name="Google Shape;1825;p63"/>
          <p:cNvGrpSpPr/>
          <p:nvPr/>
        </p:nvGrpSpPr>
        <p:grpSpPr>
          <a:xfrm flipH="1">
            <a:off x="4026872" y="1791170"/>
            <a:ext cx="4372643" cy="3593693"/>
            <a:chOff x="1049675" y="1743634"/>
            <a:chExt cx="3390675" cy="2591841"/>
          </a:xfrm>
        </p:grpSpPr>
        <p:sp>
          <p:nvSpPr>
            <p:cNvPr id="14" name="Google Shape;1826;p63"/>
            <p:cNvSpPr/>
            <p:nvPr/>
          </p:nvSpPr>
          <p:spPr>
            <a:xfrm>
              <a:off x="1155606" y="3162929"/>
              <a:ext cx="1151275" cy="594875"/>
            </a:xfrm>
            <a:custGeom>
              <a:avLst/>
              <a:gdLst/>
              <a:ahLst/>
              <a:cxnLst/>
              <a:rect l="l" t="t" r="r" b="b"/>
              <a:pathLst>
                <a:path w="46051" h="23795" extrusionOk="0">
                  <a:moveTo>
                    <a:pt x="26465" y="0"/>
                  </a:moveTo>
                  <a:cubicBezTo>
                    <a:pt x="25901" y="0"/>
                    <a:pt x="25328" y="85"/>
                    <a:pt x="24773" y="238"/>
                  </a:cubicBezTo>
                  <a:cubicBezTo>
                    <a:pt x="23345" y="664"/>
                    <a:pt x="22129" y="1606"/>
                    <a:pt x="21217" y="2822"/>
                  </a:cubicBezTo>
                  <a:cubicBezTo>
                    <a:pt x="20153" y="4250"/>
                    <a:pt x="19545" y="5861"/>
                    <a:pt x="19089" y="7533"/>
                  </a:cubicBezTo>
                  <a:cubicBezTo>
                    <a:pt x="18025" y="6530"/>
                    <a:pt x="16870" y="5466"/>
                    <a:pt x="15563" y="4737"/>
                  </a:cubicBezTo>
                  <a:cubicBezTo>
                    <a:pt x="14579" y="4212"/>
                    <a:pt x="13469" y="3876"/>
                    <a:pt x="12358" y="3876"/>
                  </a:cubicBezTo>
                  <a:cubicBezTo>
                    <a:pt x="11924" y="3876"/>
                    <a:pt x="11491" y="3927"/>
                    <a:pt x="11065" y="4038"/>
                  </a:cubicBezTo>
                  <a:cubicBezTo>
                    <a:pt x="8420" y="4797"/>
                    <a:pt x="6992" y="7746"/>
                    <a:pt x="7265" y="10360"/>
                  </a:cubicBezTo>
                  <a:cubicBezTo>
                    <a:pt x="7417" y="11940"/>
                    <a:pt x="8056" y="13430"/>
                    <a:pt x="8968" y="14737"/>
                  </a:cubicBezTo>
                  <a:cubicBezTo>
                    <a:pt x="8338" y="14530"/>
                    <a:pt x="7677" y="14431"/>
                    <a:pt x="7013" y="14431"/>
                  </a:cubicBezTo>
                  <a:cubicBezTo>
                    <a:pt x="5527" y="14431"/>
                    <a:pt x="4025" y="14928"/>
                    <a:pt x="2828" y="15831"/>
                  </a:cubicBezTo>
                  <a:cubicBezTo>
                    <a:pt x="882" y="17320"/>
                    <a:pt x="1" y="19691"/>
                    <a:pt x="366" y="22093"/>
                  </a:cubicBezTo>
                  <a:cubicBezTo>
                    <a:pt x="457" y="22670"/>
                    <a:pt x="609" y="23278"/>
                    <a:pt x="852" y="23795"/>
                  </a:cubicBezTo>
                  <a:lnTo>
                    <a:pt x="46050" y="23795"/>
                  </a:lnTo>
                  <a:cubicBezTo>
                    <a:pt x="45564" y="23643"/>
                    <a:pt x="45078" y="23430"/>
                    <a:pt x="44530" y="23096"/>
                  </a:cubicBezTo>
                  <a:cubicBezTo>
                    <a:pt x="42980" y="22123"/>
                    <a:pt x="41795" y="20512"/>
                    <a:pt x="41339" y="18719"/>
                  </a:cubicBezTo>
                  <a:cubicBezTo>
                    <a:pt x="40883" y="16865"/>
                    <a:pt x="41187" y="14919"/>
                    <a:pt x="40883" y="13004"/>
                  </a:cubicBezTo>
                  <a:cubicBezTo>
                    <a:pt x="40731" y="12123"/>
                    <a:pt x="40427" y="11272"/>
                    <a:pt x="39880" y="10542"/>
                  </a:cubicBezTo>
                  <a:cubicBezTo>
                    <a:pt x="39333" y="9813"/>
                    <a:pt x="38573" y="9326"/>
                    <a:pt x="37752" y="8992"/>
                  </a:cubicBezTo>
                  <a:cubicBezTo>
                    <a:pt x="37017" y="8715"/>
                    <a:pt x="36260" y="8595"/>
                    <a:pt x="35501" y="8595"/>
                  </a:cubicBezTo>
                  <a:cubicBezTo>
                    <a:pt x="34094" y="8595"/>
                    <a:pt x="32683" y="9008"/>
                    <a:pt x="31400" y="9600"/>
                  </a:cubicBezTo>
                  <a:cubicBezTo>
                    <a:pt x="31612" y="7837"/>
                    <a:pt x="31825" y="6013"/>
                    <a:pt x="31369" y="4281"/>
                  </a:cubicBezTo>
                  <a:cubicBezTo>
                    <a:pt x="31004" y="2883"/>
                    <a:pt x="30214" y="1515"/>
                    <a:pt x="28968" y="694"/>
                  </a:cubicBezTo>
                  <a:cubicBezTo>
                    <a:pt x="28224" y="211"/>
                    <a:pt x="27355" y="0"/>
                    <a:pt x="26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" name="Google Shape;1827;p63"/>
            <p:cNvSpPr/>
            <p:nvPr/>
          </p:nvSpPr>
          <p:spPr>
            <a:xfrm>
              <a:off x="2333900" y="2853675"/>
              <a:ext cx="655050" cy="360975"/>
            </a:xfrm>
            <a:custGeom>
              <a:avLst/>
              <a:gdLst/>
              <a:ahLst/>
              <a:cxnLst/>
              <a:rect l="l" t="t" r="r" b="b"/>
              <a:pathLst>
                <a:path w="26202" h="14439" extrusionOk="0">
                  <a:moveTo>
                    <a:pt x="6687" y="1"/>
                  </a:moveTo>
                  <a:cubicBezTo>
                    <a:pt x="6748" y="1004"/>
                    <a:pt x="6839" y="2797"/>
                    <a:pt x="6231" y="4560"/>
                  </a:cubicBezTo>
                  <a:cubicBezTo>
                    <a:pt x="5563" y="6444"/>
                    <a:pt x="4256" y="8238"/>
                    <a:pt x="1459" y="9241"/>
                  </a:cubicBezTo>
                  <a:cubicBezTo>
                    <a:pt x="1003" y="9423"/>
                    <a:pt x="517" y="9575"/>
                    <a:pt x="0" y="9697"/>
                  </a:cubicBezTo>
                  <a:cubicBezTo>
                    <a:pt x="0" y="9697"/>
                    <a:pt x="3739" y="14438"/>
                    <a:pt x="13101" y="14438"/>
                  </a:cubicBezTo>
                  <a:cubicBezTo>
                    <a:pt x="22432" y="14438"/>
                    <a:pt x="26201" y="9697"/>
                    <a:pt x="26201" y="9697"/>
                  </a:cubicBezTo>
                  <a:cubicBezTo>
                    <a:pt x="25685" y="9545"/>
                    <a:pt x="25168" y="9393"/>
                    <a:pt x="24773" y="9241"/>
                  </a:cubicBezTo>
                  <a:cubicBezTo>
                    <a:pt x="19332" y="7295"/>
                    <a:pt x="19362" y="2037"/>
                    <a:pt x="19606" y="1"/>
                  </a:cubicBezTo>
                  <a:lnTo>
                    <a:pt x="19606" y="1"/>
                  </a:lnTo>
                  <a:cubicBezTo>
                    <a:pt x="18086" y="1308"/>
                    <a:pt x="15988" y="2219"/>
                    <a:pt x="13131" y="2219"/>
                  </a:cubicBezTo>
                  <a:cubicBezTo>
                    <a:pt x="10274" y="2219"/>
                    <a:pt x="8207" y="1308"/>
                    <a:pt x="668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1828;p63"/>
            <p:cNvSpPr/>
            <p:nvPr/>
          </p:nvSpPr>
          <p:spPr>
            <a:xfrm>
              <a:off x="2273100" y="2182700"/>
              <a:ext cx="776650" cy="725700"/>
            </a:xfrm>
            <a:custGeom>
              <a:avLst/>
              <a:gdLst/>
              <a:ahLst/>
              <a:cxnLst/>
              <a:rect l="l" t="t" r="r" b="b"/>
              <a:pathLst>
                <a:path w="31066" h="29028" extrusionOk="0">
                  <a:moveTo>
                    <a:pt x="16202" y="0"/>
                  </a:moveTo>
                  <a:cubicBezTo>
                    <a:pt x="14044" y="5076"/>
                    <a:pt x="9363" y="9028"/>
                    <a:pt x="3983" y="10335"/>
                  </a:cubicBezTo>
                  <a:lnTo>
                    <a:pt x="3983" y="10365"/>
                  </a:lnTo>
                  <a:cubicBezTo>
                    <a:pt x="3810" y="10320"/>
                    <a:pt x="3604" y="10286"/>
                    <a:pt x="3380" y="10286"/>
                  </a:cubicBezTo>
                  <a:cubicBezTo>
                    <a:pt x="2695" y="10286"/>
                    <a:pt x="1835" y="10603"/>
                    <a:pt x="1217" y="11885"/>
                  </a:cubicBezTo>
                  <a:cubicBezTo>
                    <a:pt x="1" y="14347"/>
                    <a:pt x="1976" y="17630"/>
                    <a:pt x="5016" y="17934"/>
                  </a:cubicBezTo>
                  <a:cubicBezTo>
                    <a:pt x="5016" y="17934"/>
                    <a:pt x="5259" y="23587"/>
                    <a:pt x="9059" y="26809"/>
                  </a:cubicBezTo>
                  <a:cubicBezTo>
                    <a:pt x="10578" y="28116"/>
                    <a:pt x="12676" y="29028"/>
                    <a:pt x="15533" y="29028"/>
                  </a:cubicBezTo>
                  <a:cubicBezTo>
                    <a:pt x="18390" y="29028"/>
                    <a:pt x="20457" y="28116"/>
                    <a:pt x="21977" y="26809"/>
                  </a:cubicBezTo>
                  <a:cubicBezTo>
                    <a:pt x="25746" y="23587"/>
                    <a:pt x="26050" y="17934"/>
                    <a:pt x="26050" y="17934"/>
                  </a:cubicBezTo>
                  <a:cubicBezTo>
                    <a:pt x="29089" y="17660"/>
                    <a:pt x="31065" y="14347"/>
                    <a:pt x="29849" y="11885"/>
                  </a:cubicBezTo>
                  <a:cubicBezTo>
                    <a:pt x="29214" y="10598"/>
                    <a:pt x="28354" y="10291"/>
                    <a:pt x="27670" y="10291"/>
                  </a:cubicBezTo>
                  <a:cubicBezTo>
                    <a:pt x="27045" y="10291"/>
                    <a:pt x="26565" y="10547"/>
                    <a:pt x="26536" y="10547"/>
                  </a:cubicBezTo>
                  <a:cubicBezTo>
                    <a:pt x="25077" y="5654"/>
                    <a:pt x="21035" y="1581"/>
                    <a:pt x="16202" y="0"/>
                  </a:cubicBezTo>
                  <a:close/>
                </a:path>
              </a:pathLst>
            </a:custGeom>
            <a:solidFill>
              <a:srgbClr val="E59269"/>
            </a:solidFill>
            <a:ln w="9525" cap="flat" cmpd="sng">
              <a:solidFill>
                <a:srgbClr val="E592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7" name="Google Shape;1829;p63"/>
            <p:cNvSpPr/>
            <p:nvPr/>
          </p:nvSpPr>
          <p:spPr>
            <a:xfrm>
              <a:off x="2121875" y="1930050"/>
              <a:ext cx="1756900" cy="1379450"/>
            </a:xfrm>
            <a:custGeom>
              <a:avLst/>
              <a:gdLst/>
              <a:ahLst/>
              <a:cxnLst/>
              <a:rect l="l" t="t" r="r" b="b"/>
              <a:pathLst>
                <a:path w="70276" h="55178" extrusionOk="0">
                  <a:moveTo>
                    <a:pt x="21676" y="1"/>
                  </a:moveTo>
                  <a:cubicBezTo>
                    <a:pt x="19368" y="1"/>
                    <a:pt x="17065" y="430"/>
                    <a:pt x="14925" y="1322"/>
                  </a:cubicBezTo>
                  <a:cubicBezTo>
                    <a:pt x="8177" y="4118"/>
                    <a:pt x="3527" y="12082"/>
                    <a:pt x="3770" y="19377"/>
                  </a:cubicBezTo>
                  <a:cubicBezTo>
                    <a:pt x="1034" y="21596"/>
                    <a:pt x="1" y="25790"/>
                    <a:pt x="1490" y="29012"/>
                  </a:cubicBezTo>
                  <a:cubicBezTo>
                    <a:pt x="2767" y="31839"/>
                    <a:pt x="5503" y="33663"/>
                    <a:pt x="8117" y="35335"/>
                  </a:cubicBezTo>
                  <a:cubicBezTo>
                    <a:pt x="10670" y="36915"/>
                    <a:pt x="13345" y="38739"/>
                    <a:pt x="14621" y="41444"/>
                  </a:cubicBezTo>
                  <a:cubicBezTo>
                    <a:pt x="15260" y="39651"/>
                    <a:pt x="15199" y="37857"/>
                    <a:pt x="15077" y="36885"/>
                  </a:cubicBezTo>
                  <a:cubicBezTo>
                    <a:pt x="11308" y="33663"/>
                    <a:pt x="11004" y="27979"/>
                    <a:pt x="11004" y="27979"/>
                  </a:cubicBezTo>
                  <a:cubicBezTo>
                    <a:pt x="7965" y="27736"/>
                    <a:pt x="5989" y="24423"/>
                    <a:pt x="7205" y="21961"/>
                  </a:cubicBezTo>
                  <a:cubicBezTo>
                    <a:pt x="7835" y="20678"/>
                    <a:pt x="8682" y="20345"/>
                    <a:pt x="9363" y="20345"/>
                  </a:cubicBezTo>
                  <a:cubicBezTo>
                    <a:pt x="9601" y="20345"/>
                    <a:pt x="9820" y="20386"/>
                    <a:pt x="10001" y="20441"/>
                  </a:cubicBezTo>
                  <a:cubicBezTo>
                    <a:pt x="15381" y="19164"/>
                    <a:pt x="20062" y="15152"/>
                    <a:pt x="22220" y="10045"/>
                  </a:cubicBezTo>
                  <a:cubicBezTo>
                    <a:pt x="27084" y="11687"/>
                    <a:pt x="31126" y="15760"/>
                    <a:pt x="32524" y="20623"/>
                  </a:cubicBezTo>
                  <a:lnTo>
                    <a:pt x="32555" y="20623"/>
                  </a:lnTo>
                  <a:cubicBezTo>
                    <a:pt x="32555" y="20623"/>
                    <a:pt x="33033" y="20356"/>
                    <a:pt x="33665" y="20356"/>
                  </a:cubicBezTo>
                  <a:cubicBezTo>
                    <a:pt x="34346" y="20356"/>
                    <a:pt x="35206" y="20667"/>
                    <a:pt x="35837" y="21961"/>
                  </a:cubicBezTo>
                  <a:cubicBezTo>
                    <a:pt x="37053" y="24423"/>
                    <a:pt x="35078" y="27675"/>
                    <a:pt x="32038" y="27979"/>
                  </a:cubicBezTo>
                  <a:cubicBezTo>
                    <a:pt x="32038" y="27979"/>
                    <a:pt x="31764" y="33663"/>
                    <a:pt x="27965" y="36885"/>
                  </a:cubicBezTo>
                  <a:cubicBezTo>
                    <a:pt x="27722" y="38891"/>
                    <a:pt x="27691" y="44180"/>
                    <a:pt x="33132" y="46125"/>
                  </a:cubicBezTo>
                  <a:cubicBezTo>
                    <a:pt x="33588" y="46307"/>
                    <a:pt x="34075" y="46459"/>
                    <a:pt x="34622" y="46581"/>
                  </a:cubicBezTo>
                  <a:cubicBezTo>
                    <a:pt x="41461" y="48344"/>
                    <a:pt x="51522" y="47432"/>
                    <a:pt x="55291" y="54666"/>
                  </a:cubicBezTo>
                  <a:lnTo>
                    <a:pt x="55504" y="55122"/>
                  </a:lnTo>
                  <a:lnTo>
                    <a:pt x="55595" y="55092"/>
                  </a:lnTo>
                  <a:cubicBezTo>
                    <a:pt x="56036" y="55149"/>
                    <a:pt x="56477" y="55177"/>
                    <a:pt x="56918" y="55177"/>
                  </a:cubicBezTo>
                  <a:cubicBezTo>
                    <a:pt x="61366" y="55177"/>
                    <a:pt x="65687" y="52332"/>
                    <a:pt x="67844" y="48405"/>
                  </a:cubicBezTo>
                  <a:cubicBezTo>
                    <a:pt x="70245" y="44028"/>
                    <a:pt x="70276" y="38678"/>
                    <a:pt x="68756" y="33967"/>
                  </a:cubicBezTo>
                  <a:cubicBezTo>
                    <a:pt x="67905" y="31231"/>
                    <a:pt x="66172" y="28404"/>
                    <a:pt x="63406" y="27736"/>
                  </a:cubicBezTo>
                  <a:lnTo>
                    <a:pt x="63376" y="27736"/>
                  </a:lnTo>
                  <a:cubicBezTo>
                    <a:pt x="64349" y="24149"/>
                    <a:pt x="63741" y="20167"/>
                    <a:pt x="61704" y="17036"/>
                  </a:cubicBezTo>
                  <a:cubicBezTo>
                    <a:pt x="59607" y="13906"/>
                    <a:pt x="56081" y="11717"/>
                    <a:pt x="52312" y="11261"/>
                  </a:cubicBezTo>
                  <a:cubicBezTo>
                    <a:pt x="51658" y="11187"/>
                    <a:pt x="50992" y="11160"/>
                    <a:pt x="50320" y="11160"/>
                  </a:cubicBezTo>
                  <a:cubicBezTo>
                    <a:pt x="48574" y="11160"/>
                    <a:pt x="46786" y="11341"/>
                    <a:pt x="45058" y="11341"/>
                  </a:cubicBezTo>
                  <a:cubicBezTo>
                    <a:pt x="43092" y="11341"/>
                    <a:pt x="41205" y="11107"/>
                    <a:pt x="39546" y="10106"/>
                  </a:cubicBezTo>
                  <a:cubicBezTo>
                    <a:pt x="37752" y="9042"/>
                    <a:pt x="36597" y="7219"/>
                    <a:pt x="35138" y="5699"/>
                  </a:cubicBezTo>
                  <a:cubicBezTo>
                    <a:pt x="31706" y="2017"/>
                    <a:pt x="26679" y="1"/>
                    <a:pt x="21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" name="Google Shape;1830;p63"/>
            <p:cNvSpPr/>
            <p:nvPr/>
          </p:nvSpPr>
          <p:spPr>
            <a:xfrm>
              <a:off x="2450200" y="2493200"/>
              <a:ext cx="141050" cy="29300"/>
            </a:xfrm>
            <a:custGeom>
              <a:avLst/>
              <a:gdLst/>
              <a:ahLst/>
              <a:cxnLst/>
              <a:rect l="l" t="t" r="r" b="b"/>
              <a:pathLst>
                <a:path w="5642" h="1172" extrusionOk="0">
                  <a:moveTo>
                    <a:pt x="5433" y="1"/>
                  </a:moveTo>
                  <a:cubicBezTo>
                    <a:pt x="5399" y="1"/>
                    <a:pt x="5359" y="13"/>
                    <a:pt x="5318" y="42"/>
                  </a:cubicBezTo>
                  <a:cubicBezTo>
                    <a:pt x="4584" y="593"/>
                    <a:pt x="3702" y="867"/>
                    <a:pt x="2815" y="867"/>
                  </a:cubicBezTo>
                  <a:cubicBezTo>
                    <a:pt x="1939" y="867"/>
                    <a:pt x="1057" y="601"/>
                    <a:pt x="303" y="73"/>
                  </a:cubicBezTo>
                  <a:cubicBezTo>
                    <a:pt x="271" y="52"/>
                    <a:pt x="240" y="42"/>
                    <a:pt x="211" y="42"/>
                  </a:cubicBezTo>
                  <a:cubicBezTo>
                    <a:pt x="78" y="42"/>
                    <a:pt x="0" y="246"/>
                    <a:pt x="151" y="346"/>
                  </a:cubicBezTo>
                  <a:cubicBezTo>
                    <a:pt x="940" y="897"/>
                    <a:pt x="1861" y="1171"/>
                    <a:pt x="2777" y="1171"/>
                  </a:cubicBezTo>
                  <a:cubicBezTo>
                    <a:pt x="3731" y="1171"/>
                    <a:pt x="4680" y="875"/>
                    <a:pt x="5470" y="286"/>
                  </a:cubicBezTo>
                  <a:cubicBezTo>
                    <a:pt x="5642" y="212"/>
                    <a:pt x="5576" y="1"/>
                    <a:pt x="543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" name="Google Shape;1831;p63"/>
            <p:cNvSpPr/>
            <p:nvPr/>
          </p:nvSpPr>
          <p:spPr>
            <a:xfrm>
              <a:off x="2387100" y="2508675"/>
              <a:ext cx="20975" cy="198025"/>
            </a:xfrm>
            <a:custGeom>
              <a:avLst/>
              <a:gdLst/>
              <a:ahLst/>
              <a:cxnLst/>
              <a:rect l="l" t="t" r="r" b="b"/>
              <a:pathLst>
                <a:path w="839" h="7921" extrusionOk="0">
                  <a:moveTo>
                    <a:pt x="331" y="1"/>
                  </a:moveTo>
                  <a:cubicBezTo>
                    <a:pt x="251" y="1"/>
                    <a:pt x="167" y="62"/>
                    <a:pt x="152" y="183"/>
                  </a:cubicBezTo>
                  <a:cubicBezTo>
                    <a:pt x="0" y="2706"/>
                    <a:pt x="91" y="5259"/>
                    <a:pt x="517" y="7813"/>
                  </a:cubicBezTo>
                  <a:cubicBezTo>
                    <a:pt x="529" y="7887"/>
                    <a:pt x="587" y="7921"/>
                    <a:pt x="648" y="7921"/>
                  </a:cubicBezTo>
                  <a:cubicBezTo>
                    <a:pt x="739" y="7921"/>
                    <a:pt x="839" y="7848"/>
                    <a:pt x="821" y="7721"/>
                  </a:cubicBezTo>
                  <a:cubicBezTo>
                    <a:pt x="456" y="5229"/>
                    <a:pt x="334" y="2706"/>
                    <a:pt x="486" y="183"/>
                  </a:cubicBezTo>
                  <a:cubicBezTo>
                    <a:pt x="486" y="62"/>
                    <a:pt x="41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0" name="Google Shape;1832;p63"/>
            <p:cNvSpPr/>
            <p:nvPr/>
          </p:nvSpPr>
          <p:spPr>
            <a:xfrm>
              <a:off x="2106700" y="2399250"/>
              <a:ext cx="387400" cy="548475"/>
            </a:xfrm>
            <a:custGeom>
              <a:avLst/>
              <a:gdLst/>
              <a:ahLst/>
              <a:cxnLst/>
              <a:rect l="l" t="t" r="r" b="b"/>
              <a:pathLst>
                <a:path w="15496" h="21939" extrusionOk="0">
                  <a:moveTo>
                    <a:pt x="4792" y="1"/>
                  </a:moveTo>
                  <a:cubicBezTo>
                    <a:pt x="4766" y="1"/>
                    <a:pt x="4738" y="10"/>
                    <a:pt x="4711" y="31"/>
                  </a:cubicBezTo>
                  <a:cubicBezTo>
                    <a:pt x="2888" y="1095"/>
                    <a:pt x="1429" y="2797"/>
                    <a:pt x="760" y="4773"/>
                  </a:cubicBezTo>
                  <a:cubicBezTo>
                    <a:pt x="0" y="6870"/>
                    <a:pt x="152" y="9180"/>
                    <a:pt x="1003" y="11187"/>
                  </a:cubicBezTo>
                  <a:cubicBezTo>
                    <a:pt x="1824" y="13101"/>
                    <a:pt x="3283" y="14500"/>
                    <a:pt x="5046" y="15564"/>
                  </a:cubicBezTo>
                  <a:cubicBezTo>
                    <a:pt x="6687" y="16567"/>
                    <a:pt x="8450" y="17266"/>
                    <a:pt x="10183" y="18117"/>
                  </a:cubicBezTo>
                  <a:cubicBezTo>
                    <a:pt x="11854" y="18907"/>
                    <a:pt x="13465" y="19849"/>
                    <a:pt x="14651" y="21308"/>
                  </a:cubicBezTo>
                  <a:cubicBezTo>
                    <a:pt x="14803" y="21491"/>
                    <a:pt x="14955" y="21673"/>
                    <a:pt x="15076" y="21886"/>
                  </a:cubicBezTo>
                  <a:cubicBezTo>
                    <a:pt x="15113" y="21923"/>
                    <a:pt x="15159" y="21938"/>
                    <a:pt x="15205" y="21938"/>
                  </a:cubicBezTo>
                  <a:cubicBezTo>
                    <a:pt x="15349" y="21938"/>
                    <a:pt x="15495" y="21788"/>
                    <a:pt x="15380" y="21673"/>
                  </a:cubicBezTo>
                  <a:cubicBezTo>
                    <a:pt x="14347" y="20214"/>
                    <a:pt x="12888" y="19150"/>
                    <a:pt x="11277" y="18299"/>
                  </a:cubicBezTo>
                  <a:cubicBezTo>
                    <a:pt x="9635" y="17418"/>
                    <a:pt x="7903" y="16749"/>
                    <a:pt x="6231" y="15867"/>
                  </a:cubicBezTo>
                  <a:cubicBezTo>
                    <a:pt x="4499" y="14956"/>
                    <a:pt x="2918" y="13831"/>
                    <a:pt x="1885" y="12159"/>
                  </a:cubicBezTo>
                  <a:cubicBezTo>
                    <a:pt x="760" y="10275"/>
                    <a:pt x="334" y="7965"/>
                    <a:pt x="790" y="5807"/>
                  </a:cubicBezTo>
                  <a:cubicBezTo>
                    <a:pt x="1246" y="3740"/>
                    <a:pt x="2492" y="1885"/>
                    <a:pt x="4195" y="700"/>
                  </a:cubicBezTo>
                  <a:cubicBezTo>
                    <a:pt x="4438" y="548"/>
                    <a:pt x="4620" y="396"/>
                    <a:pt x="4863" y="305"/>
                  </a:cubicBezTo>
                  <a:cubicBezTo>
                    <a:pt x="5014" y="205"/>
                    <a:pt x="4916" y="1"/>
                    <a:pt x="4792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" name="Google Shape;1833;p63"/>
            <p:cNvSpPr/>
            <p:nvPr/>
          </p:nvSpPr>
          <p:spPr>
            <a:xfrm>
              <a:off x="2213075" y="1884925"/>
              <a:ext cx="1523600" cy="791500"/>
            </a:xfrm>
            <a:custGeom>
              <a:avLst/>
              <a:gdLst/>
              <a:ahLst/>
              <a:cxnLst/>
              <a:rect l="l" t="t" r="r" b="b"/>
              <a:pathLst>
                <a:path w="60944" h="31660" extrusionOk="0">
                  <a:moveTo>
                    <a:pt x="18698" y="1"/>
                  </a:moveTo>
                  <a:cubicBezTo>
                    <a:pt x="17475" y="1"/>
                    <a:pt x="16250" y="120"/>
                    <a:pt x="15046" y="361"/>
                  </a:cubicBezTo>
                  <a:cubicBezTo>
                    <a:pt x="12159" y="908"/>
                    <a:pt x="9423" y="2185"/>
                    <a:pt x="7174" y="4069"/>
                  </a:cubicBezTo>
                  <a:cubicBezTo>
                    <a:pt x="4925" y="5923"/>
                    <a:pt x="3192" y="8325"/>
                    <a:pt x="2007" y="10999"/>
                  </a:cubicBezTo>
                  <a:cubicBezTo>
                    <a:pt x="821" y="13613"/>
                    <a:pt x="274" y="16501"/>
                    <a:pt x="335" y="19389"/>
                  </a:cubicBezTo>
                  <a:cubicBezTo>
                    <a:pt x="365" y="20118"/>
                    <a:pt x="426" y="20787"/>
                    <a:pt x="517" y="21486"/>
                  </a:cubicBezTo>
                  <a:cubicBezTo>
                    <a:pt x="540" y="21556"/>
                    <a:pt x="599" y="21585"/>
                    <a:pt x="659" y="21585"/>
                  </a:cubicBezTo>
                  <a:cubicBezTo>
                    <a:pt x="757" y="21585"/>
                    <a:pt x="859" y="21507"/>
                    <a:pt x="821" y="21395"/>
                  </a:cubicBezTo>
                  <a:cubicBezTo>
                    <a:pt x="0" y="15741"/>
                    <a:pt x="2007" y="9784"/>
                    <a:pt x="5958" y="5680"/>
                  </a:cubicBezTo>
                  <a:cubicBezTo>
                    <a:pt x="7964" y="3583"/>
                    <a:pt x="10487" y="2033"/>
                    <a:pt x="13253" y="1182"/>
                  </a:cubicBezTo>
                  <a:cubicBezTo>
                    <a:pt x="15023" y="668"/>
                    <a:pt x="16852" y="392"/>
                    <a:pt x="18681" y="392"/>
                  </a:cubicBezTo>
                  <a:cubicBezTo>
                    <a:pt x="19774" y="392"/>
                    <a:pt x="20866" y="491"/>
                    <a:pt x="21946" y="695"/>
                  </a:cubicBezTo>
                  <a:cubicBezTo>
                    <a:pt x="24803" y="1212"/>
                    <a:pt x="27569" y="2397"/>
                    <a:pt x="29819" y="4252"/>
                  </a:cubicBezTo>
                  <a:cubicBezTo>
                    <a:pt x="32098" y="6136"/>
                    <a:pt x="33983" y="8568"/>
                    <a:pt x="36597" y="10027"/>
                  </a:cubicBezTo>
                  <a:cubicBezTo>
                    <a:pt x="37965" y="10817"/>
                    <a:pt x="39484" y="11212"/>
                    <a:pt x="41065" y="11334"/>
                  </a:cubicBezTo>
                  <a:cubicBezTo>
                    <a:pt x="41409" y="11357"/>
                    <a:pt x="41754" y="11367"/>
                    <a:pt x="42098" y="11367"/>
                  </a:cubicBezTo>
                  <a:cubicBezTo>
                    <a:pt x="43516" y="11367"/>
                    <a:pt x="44935" y="11200"/>
                    <a:pt x="46354" y="11151"/>
                  </a:cubicBezTo>
                  <a:cubicBezTo>
                    <a:pt x="46674" y="11133"/>
                    <a:pt x="46995" y="11123"/>
                    <a:pt x="47317" y="11123"/>
                  </a:cubicBezTo>
                  <a:cubicBezTo>
                    <a:pt x="48583" y="11123"/>
                    <a:pt x="49853" y="11274"/>
                    <a:pt x="51065" y="11638"/>
                  </a:cubicBezTo>
                  <a:cubicBezTo>
                    <a:pt x="52433" y="12063"/>
                    <a:pt x="53770" y="12671"/>
                    <a:pt x="54925" y="13492"/>
                  </a:cubicBezTo>
                  <a:cubicBezTo>
                    <a:pt x="57357" y="15194"/>
                    <a:pt x="59181" y="17717"/>
                    <a:pt x="59971" y="20574"/>
                  </a:cubicBezTo>
                  <a:cubicBezTo>
                    <a:pt x="60792" y="23522"/>
                    <a:pt x="60518" y="26744"/>
                    <a:pt x="59211" y="29541"/>
                  </a:cubicBezTo>
                  <a:cubicBezTo>
                    <a:pt x="58907" y="30209"/>
                    <a:pt x="58543" y="30817"/>
                    <a:pt x="58117" y="31425"/>
                  </a:cubicBezTo>
                  <a:cubicBezTo>
                    <a:pt x="58055" y="31549"/>
                    <a:pt x="58148" y="31659"/>
                    <a:pt x="58252" y="31659"/>
                  </a:cubicBezTo>
                  <a:cubicBezTo>
                    <a:pt x="58301" y="31659"/>
                    <a:pt x="58352" y="31635"/>
                    <a:pt x="58391" y="31577"/>
                  </a:cubicBezTo>
                  <a:cubicBezTo>
                    <a:pt x="60154" y="29024"/>
                    <a:pt x="60944" y="25832"/>
                    <a:pt x="60701" y="22762"/>
                  </a:cubicBezTo>
                  <a:cubicBezTo>
                    <a:pt x="60457" y="19753"/>
                    <a:pt x="59181" y="16987"/>
                    <a:pt x="57114" y="14829"/>
                  </a:cubicBezTo>
                  <a:cubicBezTo>
                    <a:pt x="55077" y="12732"/>
                    <a:pt x="52342" y="11303"/>
                    <a:pt x="49454" y="10878"/>
                  </a:cubicBezTo>
                  <a:cubicBezTo>
                    <a:pt x="48747" y="10768"/>
                    <a:pt x="48033" y="10729"/>
                    <a:pt x="47316" y="10729"/>
                  </a:cubicBezTo>
                  <a:cubicBezTo>
                    <a:pt x="45586" y="10729"/>
                    <a:pt x="43836" y="10955"/>
                    <a:pt x="42103" y="10955"/>
                  </a:cubicBezTo>
                  <a:cubicBezTo>
                    <a:pt x="40976" y="10955"/>
                    <a:pt x="39857" y="10860"/>
                    <a:pt x="38755" y="10543"/>
                  </a:cubicBezTo>
                  <a:cubicBezTo>
                    <a:pt x="35746" y="9662"/>
                    <a:pt x="33588" y="7200"/>
                    <a:pt x="31369" y="5133"/>
                  </a:cubicBezTo>
                  <a:cubicBezTo>
                    <a:pt x="30275" y="4100"/>
                    <a:pt x="29089" y="3157"/>
                    <a:pt x="27813" y="2397"/>
                  </a:cubicBezTo>
                  <a:cubicBezTo>
                    <a:pt x="26566" y="1668"/>
                    <a:pt x="25198" y="1121"/>
                    <a:pt x="23770" y="695"/>
                  </a:cubicBezTo>
                  <a:cubicBezTo>
                    <a:pt x="22121" y="234"/>
                    <a:pt x="20411" y="1"/>
                    <a:pt x="18698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834;p63"/>
            <p:cNvSpPr/>
            <p:nvPr/>
          </p:nvSpPr>
          <p:spPr>
            <a:xfrm>
              <a:off x="3504625" y="2623225"/>
              <a:ext cx="409875" cy="697350"/>
            </a:xfrm>
            <a:custGeom>
              <a:avLst/>
              <a:gdLst/>
              <a:ahLst/>
              <a:cxnLst/>
              <a:rect l="l" t="t" r="r" b="b"/>
              <a:pathLst>
                <a:path w="16395" h="27894" extrusionOk="0">
                  <a:moveTo>
                    <a:pt x="7677" y="1"/>
                  </a:moveTo>
                  <a:cubicBezTo>
                    <a:pt x="7505" y="1"/>
                    <a:pt x="7447" y="257"/>
                    <a:pt x="7640" y="313"/>
                  </a:cubicBezTo>
                  <a:cubicBezTo>
                    <a:pt x="10194" y="921"/>
                    <a:pt x="12352" y="2623"/>
                    <a:pt x="13750" y="4811"/>
                  </a:cubicBezTo>
                  <a:cubicBezTo>
                    <a:pt x="15361" y="7334"/>
                    <a:pt x="15969" y="10343"/>
                    <a:pt x="15938" y="13261"/>
                  </a:cubicBezTo>
                  <a:cubicBezTo>
                    <a:pt x="15878" y="15966"/>
                    <a:pt x="15331" y="18702"/>
                    <a:pt x="14024" y="21073"/>
                  </a:cubicBezTo>
                  <a:cubicBezTo>
                    <a:pt x="12808" y="23413"/>
                    <a:pt x="10954" y="25389"/>
                    <a:pt x="8552" y="26514"/>
                  </a:cubicBezTo>
                  <a:cubicBezTo>
                    <a:pt x="7116" y="27184"/>
                    <a:pt x="5535" y="27564"/>
                    <a:pt x="3954" y="27564"/>
                  </a:cubicBezTo>
                  <a:cubicBezTo>
                    <a:pt x="3025" y="27564"/>
                    <a:pt x="2096" y="27433"/>
                    <a:pt x="1197" y="27152"/>
                  </a:cubicBezTo>
                  <a:cubicBezTo>
                    <a:pt x="893" y="27061"/>
                    <a:pt x="619" y="26970"/>
                    <a:pt x="315" y="26818"/>
                  </a:cubicBezTo>
                  <a:cubicBezTo>
                    <a:pt x="295" y="26811"/>
                    <a:pt x="276" y="26808"/>
                    <a:pt x="257" y="26808"/>
                  </a:cubicBezTo>
                  <a:cubicBezTo>
                    <a:pt x="104" y="26808"/>
                    <a:pt x="1" y="27010"/>
                    <a:pt x="163" y="27091"/>
                  </a:cubicBezTo>
                  <a:cubicBezTo>
                    <a:pt x="1391" y="27635"/>
                    <a:pt x="2707" y="27893"/>
                    <a:pt x="4025" y="27893"/>
                  </a:cubicBezTo>
                  <a:cubicBezTo>
                    <a:pt x="5284" y="27893"/>
                    <a:pt x="6544" y="27658"/>
                    <a:pt x="7732" y="27213"/>
                  </a:cubicBezTo>
                  <a:cubicBezTo>
                    <a:pt x="10254" y="26240"/>
                    <a:pt x="12352" y="24477"/>
                    <a:pt x="13811" y="22197"/>
                  </a:cubicBezTo>
                  <a:cubicBezTo>
                    <a:pt x="15270" y="19827"/>
                    <a:pt x="16030" y="17061"/>
                    <a:pt x="16242" y="14295"/>
                  </a:cubicBezTo>
                  <a:cubicBezTo>
                    <a:pt x="16394" y="11285"/>
                    <a:pt x="15938" y="8155"/>
                    <a:pt x="14510" y="5510"/>
                  </a:cubicBezTo>
                  <a:cubicBezTo>
                    <a:pt x="13264" y="3139"/>
                    <a:pt x="11227" y="1133"/>
                    <a:pt x="8674" y="252"/>
                  </a:cubicBezTo>
                  <a:cubicBezTo>
                    <a:pt x="8370" y="130"/>
                    <a:pt x="8036" y="69"/>
                    <a:pt x="7732" y="9"/>
                  </a:cubicBezTo>
                  <a:cubicBezTo>
                    <a:pt x="7712" y="3"/>
                    <a:pt x="7694" y="1"/>
                    <a:pt x="7677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" name="Google Shape;1835;p63"/>
            <p:cNvSpPr/>
            <p:nvPr/>
          </p:nvSpPr>
          <p:spPr>
            <a:xfrm>
              <a:off x="2730675" y="2493200"/>
              <a:ext cx="140450" cy="29300"/>
            </a:xfrm>
            <a:custGeom>
              <a:avLst/>
              <a:gdLst/>
              <a:ahLst/>
              <a:cxnLst/>
              <a:rect l="l" t="t" r="r" b="b"/>
              <a:pathLst>
                <a:path w="5618" h="1172" extrusionOk="0">
                  <a:moveTo>
                    <a:pt x="199" y="1"/>
                  </a:moveTo>
                  <a:cubicBezTo>
                    <a:pt x="71" y="1"/>
                    <a:pt x="1" y="212"/>
                    <a:pt x="148" y="286"/>
                  </a:cubicBezTo>
                  <a:cubicBezTo>
                    <a:pt x="938" y="875"/>
                    <a:pt x="1887" y="1171"/>
                    <a:pt x="2841" y="1171"/>
                  </a:cubicBezTo>
                  <a:cubicBezTo>
                    <a:pt x="3757" y="1171"/>
                    <a:pt x="4678" y="897"/>
                    <a:pt x="5467" y="346"/>
                  </a:cubicBezTo>
                  <a:cubicBezTo>
                    <a:pt x="5618" y="246"/>
                    <a:pt x="5540" y="42"/>
                    <a:pt x="5407" y="42"/>
                  </a:cubicBezTo>
                  <a:cubicBezTo>
                    <a:pt x="5378" y="42"/>
                    <a:pt x="5347" y="52"/>
                    <a:pt x="5315" y="73"/>
                  </a:cubicBezTo>
                  <a:cubicBezTo>
                    <a:pt x="4561" y="601"/>
                    <a:pt x="3686" y="867"/>
                    <a:pt x="2815" y="867"/>
                  </a:cubicBezTo>
                  <a:cubicBezTo>
                    <a:pt x="1931" y="867"/>
                    <a:pt x="1050" y="593"/>
                    <a:pt x="300" y="42"/>
                  </a:cubicBezTo>
                  <a:cubicBezTo>
                    <a:pt x="264" y="13"/>
                    <a:pt x="230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836;p63"/>
            <p:cNvSpPr/>
            <p:nvPr/>
          </p:nvSpPr>
          <p:spPr>
            <a:xfrm>
              <a:off x="2913250" y="2508675"/>
              <a:ext cx="21750" cy="198025"/>
            </a:xfrm>
            <a:custGeom>
              <a:avLst/>
              <a:gdLst/>
              <a:ahLst/>
              <a:cxnLst/>
              <a:rect l="l" t="t" r="r" b="b"/>
              <a:pathLst>
                <a:path w="870" h="7921" extrusionOk="0">
                  <a:moveTo>
                    <a:pt x="539" y="1"/>
                  </a:moveTo>
                  <a:cubicBezTo>
                    <a:pt x="459" y="1"/>
                    <a:pt x="383" y="62"/>
                    <a:pt x="383" y="183"/>
                  </a:cubicBezTo>
                  <a:cubicBezTo>
                    <a:pt x="535" y="2706"/>
                    <a:pt x="413" y="5229"/>
                    <a:pt x="18" y="7721"/>
                  </a:cubicBezTo>
                  <a:cubicBezTo>
                    <a:pt x="0" y="7848"/>
                    <a:pt x="100" y="7921"/>
                    <a:pt x="191" y="7921"/>
                  </a:cubicBezTo>
                  <a:cubicBezTo>
                    <a:pt x="252" y="7921"/>
                    <a:pt x="310" y="7887"/>
                    <a:pt x="322" y="7813"/>
                  </a:cubicBezTo>
                  <a:cubicBezTo>
                    <a:pt x="748" y="5259"/>
                    <a:pt x="869" y="2706"/>
                    <a:pt x="717" y="183"/>
                  </a:cubicBezTo>
                  <a:cubicBezTo>
                    <a:pt x="702" y="62"/>
                    <a:pt x="619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" name="Google Shape;1837;p63"/>
            <p:cNvSpPr/>
            <p:nvPr/>
          </p:nvSpPr>
          <p:spPr>
            <a:xfrm>
              <a:off x="2653800" y="2694725"/>
              <a:ext cx="91225" cy="73875"/>
            </a:xfrm>
            <a:custGeom>
              <a:avLst/>
              <a:gdLst/>
              <a:ahLst/>
              <a:cxnLst/>
              <a:rect l="l" t="t" r="r" b="b"/>
              <a:pathLst>
                <a:path w="3649" h="2955" extrusionOk="0">
                  <a:moveTo>
                    <a:pt x="3235" y="0"/>
                  </a:moveTo>
                  <a:cubicBezTo>
                    <a:pt x="3115" y="0"/>
                    <a:pt x="3016" y="85"/>
                    <a:pt x="2949" y="219"/>
                  </a:cubicBezTo>
                  <a:cubicBezTo>
                    <a:pt x="2554" y="1343"/>
                    <a:pt x="1490" y="2164"/>
                    <a:pt x="305" y="2316"/>
                  </a:cubicBezTo>
                  <a:cubicBezTo>
                    <a:pt x="183" y="2316"/>
                    <a:pt x="62" y="2377"/>
                    <a:pt x="31" y="2498"/>
                  </a:cubicBezTo>
                  <a:cubicBezTo>
                    <a:pt x="1" y="2620"/>
                    <a:pt x="1" y="2711"/>
                    <a:pt x="62" y="2833"/>
                  </a:cubicBezTo>
                  <a:cubicBezTo>
                    <a:pt x="153" y="2924"/>
                    <a:pt x="214" y="2954"/>
                    <a:pt x="305" y="2954"/>
                  </a:cubicBezTo>
                  <a:lnTo>
                    <a:pt x="366" y="2954"/>
                  </a:lnTo>
                  <a:cubicBezTo>
                    <a:pt x="1794" y="2802"/>
                    <a:pt x="3041" y="1799"/>
                    <a:pt x="3557" y="492"/>
                  </a:cubicBezTo>
                  <a:cubicBezTo>
                    <a:pt x="3648" y="340"/>
                    <a:pt x="3557" y="127"/>
                    <a:pt x="3375" y="36"/>
                  </a:cubicBezTo>
                  <a:cubicBezTo>
                    <a:pt x="3326" y="12"/>
                    <a:pt x="3279" y="0"/>
                    <a:pt x="32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" name="Google Shape;1838;p63"/>
            <p:cNvSpPr/>
            <p:nvPr/>
          </p:nvSpPr>
          <p:spPr>
            <a:xfrm>
              <a:off x="2459275" y="2385500"/>
              <a:ext cx="112500" cy="50500"/>
            </a:xfrm>
            <a:custGeom>
              <a:avLst/>
              <a:gdLst/>
              <a:ahLst/>
              <a:cxnLst/>
              <a:rect l="l" t="t" r="r" b="b"/>
              <a:pathLst>
                <a:path w="4500" h="2020" extrusionOk="0">
                  <a:moveTo>
                    <a:pt x="3424" y="0"/>
                  </a:moveTo>
                  <a:cubicBezTo>
                    <a:pt x="2506" y="0"/>
                    <a:pt x="1590" y="149"/>
                    <a:pt x="700" y="399"/>
                  </a:cubicBezTo>
                  <a:cubicBezTo>
                    <a:pt x="305" y="490"/>
                    <a:pt x="1" y="946"/>
                    <a:pt x="153" y="1402"/>
                  </a:cubicBezTo>
                  <a:cubicBezTo>
                    <a:pt x="277" y="1752"/>
                    <a:pt x="567" y="2019"/>
                    <a:pt x="919" y="2019"/>
                  </a:cubicBezTo>
                  <a:cubicBezTo>
                    <a:pt x="995" y="2019"/>
                    <a:pt x="1074" y="2007"/>
                    <a:pt x="1156" y="1980"/>
                  </a:cubicBezTo>
                  <a:cubicBezTo>
                    <a:pt x="1581" y="1858"/>
                    <a:pt x="1946" y="1797"/>
                    <a:pt x="2372" y="1706"/>
                  </a:cubicBezTo>
                  <a:cubicBezTo>
                    <a:pt x="2797" y="1676"/>
                    <a:pt x="3253" y="1645"/>
                    <a:pt x="3679" y="1645"/>
                  </a:cubicBezTo>
                  <a:cubicBezTo>
                    <a:pt x="4074" y="1645"/>
                    <a:pt x="4499" y="1250"/>
                    <a:pt x="4499" y="794"/>
                  </a:cubicBezTo>
                  <a:cubicBezTo>
                    <a:pt x="4499" y="399"/>
                    <a:pt x="4165" y="4"/>
                    <a:pt x="3679" y="4"/>
                  </a:cubicBezTo>
                  <a:cubicBezTo>
                    <a:pt x="3594" y="1"/>
                    <a:pt x="3509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7" name="Google Shape;1839;p63"/>
            <p:cNvSpPr/>
            <p:nvPr/>
          </p:nvSpPr>
          <p:spPr>
            <a:xfrm>
              <a:off x="2741200" y="2385500"/>
              <a:ext cx="112500" cy="50500"/>
            </a:xfrm>
            <a:custGeom>
              <a:avLst/>
              <a:gdLst/>
              <a:ahLst/>
              <a:cxnLst/>
              <a:rect l="l" t="t" r="r" b="b"/>
              <a:pathLst>
                <a:path w="4500" h="2020" extrusionOk="0">
                  <a:moveTo>
                    <a:pt x="1076" y="0"/>
                  </a:moveTo>
                  <a:cubicBezTo>
                    <a:pt x="991" y="0"/>
                    <a:pt x="906" y="1"/>
                    <a:pt x="821" y="4"/>
                  </a:cubicBezTo>
                  <a:cubicBezTo>
                    <a:pt x="365" y="4"/>
                    <a:pt x="31" y="399"/>
                    <a:pt x="0" y="794"/>
                  </a:cubicBezTo>
                  <a:cubicBezTo>
                    <a:pt x="0" y="1250"/>
                    <a:pt x="426" y="1645"/>
                    <a:pt x="821" y="1645"/>
                  </a:cubicBezTo>
                  <a:cubicBezTo>
                    <a:pt x="1247" y="1645"/>
                    <a:pt x="1703" y="1676"/>
                    <a:pt x="2128" y="1706"/>
                  </a:cubicBezTo>
                  <a:cubicBezTo>
                    <a:pt x="2554" y="1797"/>
                    <a:pt x="2918" y="1858"/>
                    <a:pt x="3344" y="1980"/>
                  </a:cubicBezTo>
                  <a:cubicBezTo>
                    <a:pt x="3425" y="2007"/>
                    <a:pt x="3506" y="2019"/>
                    <a:pt x="3584" y="2019"/>
                  </a:cubicBezTo>
                  <a:cubicBezTo>
                    <a:pt x="3943" y="2019"/>
                    <a:pt x="4253" y="1752"/>
                    <a:pt x="4377" y="1402"/>
                  </a:cubicBezTo>
                  <a:cubicBezTo>
                    <a:pt x="4499" y="946"/>
                    <a:pt x="4225" y="490"/>
                    <a:pt x="3800" y="399"/>
                  </a:cubicBezTo>
                  <a:cubicBezTo>
                    <a:pt x="2937" y="149"/>
                    <a:pt x="1998" y="0"/>
                    <a:pt x="1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" name="Google Shape;1840;p63"/>
            <p:cNvSpPr/>
            <p:nvPr/>
          </p:nvSpPr>
          <p:spPr>
            <a:xfrm>
              <a:off x="1560325" y="3094550"/>
              <a:ext cx="2199150" cy="1178625"/>
            </a:xfrm>
            <a:custGeom>
              <a:avLst/>
              <a:gdLst/>
              <a:ahLst/>
              <a:cxnLst/>
              <a:rect l="l" t="t" r="r" b="b"/>
              <a:pathLst>
                <a:path w="87966" h="47145" extrusionOk="0">
                  <a:moveTo>
                    <a:pt x="30883" y="1"/>
                  </a:moveTo>
                  <a:cubicBezTo>
                    <a:pt x="29788" y="274"/>
                    <a:pt x="28572" y="518"/>
                    <a:pt x="27326" y="700"/>
                  </a:cubicBezTo>
                  <a:cubicBezTo>
                    <a:pt x="26779" y="791"/>
                    <a:pt x="26232" y="852"/>
                    <a:pt x="25654" y="943"/>
                  </a:cubicBezTo>
                  <a:cubicBezTo>
                    <a:pt x="21703" y="1521"/>
                    <a:pt x="17508" y="2037"/>
                    <a:pt x="14287" y="3892"/>
                  </a:cubicBezTo>
                  <a:cubicBezTo>
                    <a:pt x="13770" y="4196"/>
                    <a:pt x="13253" y="4560"/>
                    <a:pt x="12797" y="4925"/>
                  </a:cubicBezTo>
                  <a:cubicBezTo>
                    <a:pt x="11794" y="5746"/>
                    <a:pt x="10913" y="6779"/>
                    <a:pt x="10213" y="8086"/>
                  </a:cubicBezTo>
                  <a:cubicBezTo>
                    <a:pt x="7326" y="13679"/>
                    <a:pt x="3010" y="25108"/>
                    <a:pt x="1095" y="33375"/>
                  </a:cubicBezTo>
                  <a:cubicBezTo>
                    <a:pt x="973" y="33953"/>
                    <a:pt x="882" y="34439"/>
                    <a:pt x="760" y="34986"/>
                  </a:cubicBezTo>
                  <a:cubicBezTo>
                    <a:pt x="213" y="37539"/>
                    <a:pt x="1" y="39667"/>
                    <a:pt x="183" y="41096"/>
                  </a:cubicBezTo>
                  <a:cubicBezTo>
                    <a:pt x="608" y="44470"/>
                    <a:pt x="1004" y="45959"/>
                    <a:pt x="8299" y="46597"/>
                  </a:cubicBezTo>
                  <a:cubicBezTo>
                    <a:pt x="8906" y="46689"/>
                    <a:pt x="9575" y="46719"/>
                    <a:pt x="10335" y="46749"/>
                  </a:cubicBezTo>
                  <a:cubicBezTo>
                    <a:pt x="15928" y="47114"/>
                    <a:pt x="24743" y="47144"/>
                    <a:pt x="38694" y="47144"/>
                  </a:cubicBezTo>
                  <a:lnTo>
                    <a:pt x="43983" y="47144"/>
                  </a:lnTo>
                  <a:cubicBezTo>
                    <a:pt x="45602" y="47144"/>
                    <a:pt x="47160" y="47145"/>
                    <a:pt x="48659" y="47145"/>
                  </a:cubicBezTo>
                  <a:cubicBezTo>
                    <a:pt x="86523" y="47145"/>
                    <a:pt x="87113" y="47032"/>
                    <a:pt x="87844" y="41126"/>
                  </a:cubicBezTo>
                  <a:cubicBezTo>
                    <a:pt x="87966" y="40214"/>
                    <a:pt x="87935" y="38998"/>
                    <a:pt x="87631" y="37570"/>
                  </a:cubicBezTo>
                  <a:cubicBezTo>
                    <a:pt x="87510" y="36810"/>
                    <a:pt x="87388" y="36020"/>
                    <a:pt x="87206" y="35138"/>
                  </a:cubicBezTo>
                  <a:cubicBezTo>
                    <a:pt x="86902" y="33527"/>
                    <a:pt x="86446" y="31764"/>
                    <a:pt x="85960" y="29941"/>
                  </a:cubicBezTo>
                  <a:cubicBezTo>
                    <a:pt x="85808" y="29363"/>
                    <a:pt x="85656" y="28755"/>
                    <a:pt x="85443" y="28147"/>
                  </a:cubicBezTo>
                  <a:cubicBezTo>
                    <a:pt x="83710" y="22190"/>
                    <a:pt x="81279" y="15624"/>
                    <a:pt x="79151" y="11004"/>
                  </a:cubicBezTo>
                  <a:cubicBezTo>
                    <a:pt x="78877" y="10366"/>
                    <a:pt x="78573" y="9758"/>
                    <a:pt x="78300" y="9180"/>
                  </a:cubicBezTo>
                  <a:cubicBezTo>
                    <a:pt x="78239" y="8968"/>
                    <a:pt x="78117" y="8724"/>
                    <a:pt x="77996" y="8542"/>
                  </a:cubicBezTo>
                  <a:lnTo>
                    <a:pt x="77783" y="8086"/>
                  </a:lnTo>
                  <a:cubicBezTo>
                    <a:pt x="75351" y="3436"/>
                    <a:pt x="70336" y="2159"/>
                    <a:pt x="65230" y="1369"/>
                  </a:cubicBezTo>
                  <a:cubicBezTo>
                    <a:pt x="64683" y="1278"/>
                    <a:pt x="64135" y="1186"/>
                    <a:pt x="63619" y="1126"/>
                  </a:cubicBezTo>
                  <a:cubicBezTo>
                    <a:pt x="61339" y="791"/>
                    <a:pt x="59090" y="487"/>
                    <a:pt x="57114" y="1"/>
                  </a:cubicBezTo>
                  <a:cubicBezTo>
                    <a:pt x="57114" y="1"/>
                    <a:pt x="53375" y="4743"/>
                    <a:pt x="44014" y="4743"/>
                  </a:cubicBezTo>
                  <a:cubicBezTo>
                    <a:pt x="34652" y="4743"/>
                    <a:pt x="30883" y="1"/>
                    <a:pt x="30883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9" name="Google Shape;1841;p63"/>
            <p:cNvSpPr/>
            <p:nvPr/>
          </p:nvSpPr>
          <p:spPr>
            <a:xfrm>
              <a:off x="1881750" y="3194875"/>
              <a:ext cx="1658875" cy="605575"/>
            </a:xfrm>
            <a:custGeom>
              <a:avLst/>
              <a:gdLst/>
              <a:ahLst/>
              <a:cxnLst/>
              <a:rect l="l" t="t" r="r" b="b"/>
              <a:pathLst>
                <a:path w="66355" h="24223" extrusionOk="0">
                  <a:moveTo>
                    <a:pt x="1460" y="0"/>
                  </a:moveTo>
                  <a:cubicBezTo>
                    <a:pt x="943" y="304"/>
                    <a:pt x="457" y="638"/>
                    <a:pt x="1" y="1034"/>
                  </a:cubicBezTo>
                  <a:cubicBezTo>
                    <a:pt x="3952" y="3344"/>
                    <a:pt x="6688" y="7690"/>
                    <a:pt x="9332" y="11247"/>
                  </a:cubicBezTo>
                  <a:cubicBezTo>
                    <a:pt x="11187" y="13769"/>
                    <a:pt x="13223" y="16231"/>
                    <a:pt x="15837" y="18025"/>
                  </a:cubicBezTo>
                  <a:cubicBezTo>
                    <a:pt x="18542" y="19879"/>
                    <a:pt x="21734" y="20548"/>
                    <a:pt x="24986" y="20548"/>
                  </a:cubicBezTo>
                  <a:cubicBezTo>
                    <a:pt x="28330" y="20517"/>
                    <a:pt x="31643" y="19909"/>
                    <a:pt x="34956" y="19848"/>
                  </a:cubicBezTo>
                  <a:cubicBezTo>
                    <a:pt x="35250" y="19837"/>
                    <a:pt x="35544" y="19831"/>
                    <a:pt x="35839" y="19831"/>
                  </a:cubicBezTo>
                  <a:cubicBezTo>
                    <a:pt x="37125" y="19831"/>
                    <a:pt x="38411" y="19947"/>
                    <a:pt x="39698" y="20244"/>
                  </a:cubicBezTo>
                  <a:cubicBezTo>
                    <a:pt x="41278" y="20639"/>
                    <a:pt x="42737" y="21399"/>
                    <a:pt x="44196" y="22159"/>
                  </a:cubicBezTo>
                  <a:cubicBezTo>
                    <a:pt x="45655" y="22918"/>
                    <a:pt x="47175" y="23678"/>
                    <a:pt x="48756" y="24013"/>
                  </a:cubicBezTo>
                  <a:cubicBezTo>
                    <a:pt x="49439" y="24152"/>
                    <a:pt x="50128" y="24223"/>
                    <a:pt x="50813" y="24223"/>
                  </a:cubicBezTo>
                  <a:cubicBezTo>
                    <a:pt x="51773" y="24223"/>
                    <a:pt x="52727" y="24084"/>
                    <a:pt x="53649" y="23800"/>
                  </a:cubicBezTo>
                  <a:cubicBezTo>
                    <a:pt x="56750" y="22827"/>
                    <a:pt x="59303" y="20517"/>
                    <a:pt x="61127" y="17812"/>
                  </a:cubicBezTo>
                  <a:cubicBezTo>
                    <a:pt x="63315" y="14529"/>
                    <a:pt x="64592" y="10608"/>
                    <a:pt x="66355" y="7022"/>
                  </a:cubicBezTo>
                  <a:cubicBezTo>
                    <a:pt x="66051" y="6383"/>
                    <a:pt x="65808" y="5775"/>
                    <a:pt x="65504" y="5289"/>
                  </a:cubicBezTo>
                  <a:cubicBezTo>
                    <a:pt x="63984" y="8177"/>
                    <a:pt x="62798" y="11338"/>
                    <a:pt x="61339" y="14164"/>
                  </a:cubicBezTo>
                  <a:cubicBezTo>
                    <a:pt x="59880" y="17113"/>
                    <a:pt x="57966" y="19788"/>
                    <a:pt x="55078" y="21429"/>
                  </a:cubicBezTo>
                  <a:cubicBezTo>
                    <a:pt x="53832" y="22159"/>
                    <a:pt x="52433" y="22614"/>
                    <a:pt x="50944" y="22645"/>
                  </a:cubicBezTo>
                  <a:cubicBezTo>
                    <a:pt x="50901" y="22646"/>
                    <a:pt x="50857" y="22646"/>
                    <a:pt x="50814" y="22646"/>
                  </a:cubicBezTo>
                  <a:cubicBezTo>
                    <a:pt x="49310" y="22646"/>
                    <a:pt x="47866" y="22141"/>
                    <a:pt x="46537" y="21520"/>
                  </a:cubicBezTo>
                  <a:cubicBezTo>
                    <a:pt x="45017" y="20791"/>
                    <a:pt x="43558" y="19940"/>
                    <a:pt x="42008" y="19301"/>
                  </a:cubicBezTo>
                  <a:cubicBezTo>
                    <a:pt x="40488" y="18663"/>
                    <a:pt x="38816" y="18359"/>
                    <a:pt x="37175" y="18237"/>
                  </a:cubicBezTo>
                  <a:cubicBezTo>
                    <a:pt x="36658" y="18204"/>
                    <a:pt x="36143" y="18189"/>
                    <a:pt x="35628" y="18189"/>
                  </a:cubicBezTo>
                  <a:cubicBezTo>
                    <a:pt x="32869" y="18189"/>
                    <a:pt x="30128" y="18610"/>
                    <a:pt x="27387" y="18815"/>
                  </a:cubicBezTo>
                  <a:cubicBezTo>
                    <a:pt x="26592" y="18869"/>
                    <a:pt x="25791" y="18905"/>
                    <a:pt x="24991" y="18905"/>
                  </a:cubicBezTo>
                  <a:cubicBezTo>
                    <a:pt x="22614" y="18905"/>
                    <a:pt x="20255" y="18585"/>
                    <a:pt x="18117" y="17447"/>
                  </a:cubicBezTo>
                  <a:cubicBezTo>
                    <a:pt x="15442" y="16049"/>
                    <a:pt x="13375" y="13769"/>
                    <a:pt x="11551" y="11398"/>
                  </a:cubicBezTo>
                  <a:cubicBezTo>
                    <a:pt x="8451" y="7447"/>
                    <a:pt x="5715" y="2766"/>
                    <a:pt x="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0" name="Google Shape;1842;p63"/>
            <p:cNvSpPr/>
            <p:nvPr/>
          </p:nvSpPr>
          <p:spPr>
            <a:xfrm>
              <a:off x="2202425" y="3113550"/>
              <a:ext cx="990175" cy="332050"/>
            </a:xfrm>
            <a:custGeom>
              <a:avLst/>
              <a:gdLst/>
              <a:ahLst/>
              <a:cxnLst/>
              <a:rect l="l" t="t" r="r" b="b"/>
              <a:pathLst>
                <a:path w="39607" h="13282" extrusionOk="0">
                  <a:moveTo>
                    <a:pt x="1673" y="1"/>
                  </a:moveTo>
                  <a:cubicBezTo>
                    <a:pt x="1156" y="62"/>
                    <a:pt x="578" y="153"/>
                    <a:pt x="1" y="214"/>
                  </a:cubicBezTo>
                  <a:cubicBezTo>
                    <a:pt x="122" y="518"/>
                    <a:pt x="274" y="821"/>
                    <a:pt x="396" y="1125"/>
                  </a:cubicBezTo>
                  <a:cubicBezTo>
                    <a:pt x="1338" y="3284"/>
                    <a:pt x="2372" y="5411"/>
                    <a:pt x="3740" y="7357"/>
                  </a:cubicBezTo>
                  <a:cubicBezTo>
                    <a:pt x="4986" y="9119"/>
                    <a:pt x="6536" y="10670"/>
                    <a:pt x="8390" y="11764"/>
                  </a:cubicBezTo>
                  <a:cubicBezTo>
                    <a:pt x="10175" y="12803"/>
                    <a:pt x="12194" y="13282"/>
                    <a:pt x="14221" y="13282"/>
                  </a:cubicBezTo>
                  <a:cubicBezTo>
                    <a:pt x="14506" y="13282"/>
                    <a:pt x="14792" y="13272"/>
                    <a:pt x="15077" y="13253"/>
                  </a:cubicBezTo>
                  <a:cubicBezTo>
                    <a:pt x="17570" y="13101"/>
                    <a:pt x="19940" y="12402"/>
                    <a:pt x="22342" y="11764"/>
                  </a:cubicBezTo>
                  <a:cubicBezTo>
                    <a:pt x="23558" y="11460"/>
                    <a:pt x="24773" y="11156"/>
                    <a:pt x="25989" y="10943"/>
                  </a:cubicBezTo>
                  <a:cubicBezTo>
                    <a:pt x="27013" y="10764"/>
                    <a:pt x="28036" y="10693"/>
                    <a:pt x="29077" y="10693"/>
                  </a:cubicBezTo>
                  <a:cubicBezTo>
                    <a:pt x="29273" y="10693"/>
                    <a:pt x="29470" y="10695"/>
                    <a:pt x="29667" y="10700"/>
                  </a:cubicBezTo>
                  <a:cubicBezTo>
                    <a:pt x="30161" y="10707"/>
                    <a:pt x="30666" y="10718"/>
                    <a:pt x="31175" y="10718"/>
                  </a:cubicBezTo>
                  <a:cubicBezTo>
                    <a:pt x="33016" y="10718"/>
                    <a:pt x="34904" y="10575"/>
                    <a:pt x="36476" y="9575"/>
                  </a:cubicBezTo>
                  <a:cubicBezTo>
                    <a:pt x="38391" y="8360"/>
                    <a:pt x="39029" y="6262"/>
                    <a:pt x="39303" y="4135"/>
                  </a:cubicBezTo>
                  <a:cubicBezTo>
                    <a:pt x="39394" y="2980"/>
                    <a:pt x="39485" y="1825"/>
                    <a:pt x="39606" y="670"/>
                  </a:cubicBezTo>
                  <a:cubicBezTo>
                    <a:pt x="39059" y="548"/>
                    <a:pt x="38482" y="487"/>
                    <a:pt x="37996" y="457"/>
                  </a:cubicBezTo>
                  <a:cubicBezTo>
                    <a:pt x="37904" y="943"/>
                    <a:pt x="37874" y="1460"/>
                    <a:pt x="37844" y="1977"/>
                  </a:cubicBezTo>
                  <a:cubicBezTo>
                    <a:pt x="37692" y="3800"/>
                    <a:pt x="37692" y="5989"/>
                    <a:pt x="36445" y="7448"/>
                  </a:cubicBezTo>
                  <a:cubicBezTo>
                    <a:pt x="35213" y="8814"/>
                    <a:pt x="33296" y="9071"/>
                    <a:pt x="31506" y="9071"/>
                  </a:cubicBezTo>
                  <a:cubicBezTo>
                    <a:pt x="31265" y="9071"/>
                    <a:pt x="31026" y="9066"/>
                    <a:pt x="30792" y="9059"/>
                  </a:cubicBezTo>
                  <a:cubicBezTo>
                    <a:pt x="30234" y="9045"/>
                    <a:pt x="29683" y="9032"/>
                    <a:pt x="29138" y="9032"/>
                  </a:cubicBezTo>
                  <a:cubicBezTo>
                    <a:pt x="28464" y="9032"/>
                    <a:pt x="27800" y="9052"/>
                    <a:pt x="27144" y="9119"/>
                  </a:cubicBezTo>
                  <a:cubicBezTo>
                    <a:pt x="25928" y="9211"/>
                    <a:pt x="24743" y="9454"/>
                    <a:pt x="23558" y="9758"/>
                  </a:cubicBezTo>
                  <a:cubicBezTo>
                    <a:pt x="21217" y="10335"/>
                    <a:pt x="18877" y="11126"/>
                    <a:pt x="16506" y="11460"/>
                  </a:cubicBezTo>
                  <a:cubicBezTo>
                    <a:pt x="15765" y="11576"/>
                    <a:pt x="15005" y="11645"/>
                    <a:pt x="14243" y="11645"/>
                  </a:cubicBezTo>
                  <a:cubicBezTo>
                    <a:pt x="12819" y="11645"/>
                    <a:pt x="11389" y="11405"/>
                    <a:pt x="10062" y="10791"/>
                  </a:cubicBezTo>
                  <a:cubicBezTo>
                    <a:pt x="8238" y="9940"/>
                    <a:pt x="6718" y="8572"/>
                    <a:pt x="5503" y="6992"/>
                  </a:cubicBezTo>
                  <a:cubicBezTo>
                    <a:pt x="3952" y="4925"/>
                    <a:pt x="2858" y="2615"/>
                    <a:pt x="1825" y="305"/>
                  </a:cubicBezTo>
                  <a:cubicBezTo>
                    <a:pt x="1794" y="214"/>
                    <a:pt x="1703" y="92"/>
                    <a:pt x="1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1" name="Google Shape;1843;p63"/>
            <p:cNvSpPr/>
            <p:nvPr/>
          </p:nvSpPr>
          <p:spPr>
            <a:xfrm>
              <a:off x="1578575" y="3798975"/>
              <a:ext cx="2133025" cy="275925"/>
            </a:xfrm>
            <a:custGeom>
              <a:avLst/>
              <a:gdLst/>
              <a:ahLst/>
              <a:cxnLst/>
              <a:rect l="l" t="t" r="r" b="b"/>
              <a:pathLst>
                <a:path w="85321" h="11037" extrusionOk="0">
                  <a:moveTo>
                    <a:pt x="84774" y="1"/>
                  </a:moveTo>
                  <a:cubicBezTo>
                    <a:pt x="83801" y="1004"/>
                    <a:pt x="82707" y="1824"/>
                    <a:pt x="81461" y="2432"/>
                  </a:cubicBezTo>
                  <a:cubicBezTo>
                    <a:pt x="79850" y="3223"/>
                    <a:pt x="78117" y="3648"/>
                    <a:pt x="76354" y="4043"/>
                  </a:cubicBezTo>
                  <a:cubicBezTo>
                    <a:pt x="74591" y="4408"/>
                    <a:pt x="72798" y="4712"/>
                    <a:pt x="71004" y="5137"/>
                  </a:cubicBezTo>
                  <a:cubicBezTo>
                    <a:pt x="69211" y="5563"/>
                    <a:pt x="67418" y="6110"/>
                    <a:pt x="65655" y="6688"/>
                  </a:cubicBezTo>
                  <a:cubicBezTo>
                    <a:pt x="62068" y="7843"/>
                    <a:pt x="58512" y="9089"/>
                    <a:pt x="54743" y="9362"/>
                  </a:cubicBezTo>
                  <a:cubicBezTo>
                    <a:pt x="54249" y="9398"/>
                    <a:pt x="53759" y="9415"/>
                    <a:pt x="53271" y="9415"/>
                  </a:cubicBezTo>
                  <a:cubicBezTo>
                    <a:pt x="47054" y="9415"/>
                    <a:pt x="41256" y="6676"/>
                    <a:pt x="35563" y="4590"/>
                  </a:cubicBezTo>
                  <a:cubicBezTo>
                    <a:pt x="32432" y="3466"/>
                    <a:pt x="29301" y="2523"/>
                    <a:pt x="25988" y="2159"/>
                  </a:cubicBezTo>
                  <a:cubicBezTo>
                    <a:pt x="25311" y="2090"/>
                    <a:pt x="24637" y="2058"/>
                    <a:pt x="23965" y="2058"/>
                  </a:cubicBezTo>
                  <a:cubicBezTo>
                    <a:pt x="21053" y="2058"/>
                    <a:pt x="18196" y="2662"/>
                    <a:pt x="15380" y="3527"/>
                  </a:cubicBezTo>
                  <a:cubicBezTo>
                    <a:pt x="12037" y="4560"/>
                    <a:pt x="8693" y="5806"/>
                    <a:pt x="5198" y="5897"/>
                  </a:cubicBezTo>
                  <a:cubicBezTo>
                    <a:pt x="5084" y="5900"/>
                    <a:pt x="4971" y="5901"/>
                    <a:pt x="4856" y="5901"/>
                  </a:cubicBezTo>
                  <a:cubicBezTo>
                    <a:pt x="3348" y="5901"/>
                    <a:pt x="1775" y="5711"/>
                    <a:pt x="334" y="5259"/>
                  </a:cubicBezTo>
                  <a:lnTo>
                    <a:pt x="0" y="6840"/>
                  </a:lnTo>
                  <a:cubicBezTo>
                    <a:pt x="699" y="7083"/>
                    <a:pt x="1429" y="7235"/>
                    <a:pt x="2189" y="7326"/>
                  </a:cubicBezTo>
                  <a:cubicBezTo>
                    <a:pt x="2974" y="7432"/>
                    <a:pt x="3757" y="7481"/>
                    <a:pt x="4535" y="7481"/>
                  </a:cubicBezTo>
                  <a:cubicBezTo>
                    <a:pt x="7101" y="7481"/>
                    <a:pt x="9626" y="6955"/>
                    <a:pt x="12098" y="6232"/>
                  </a:cubicBezTo>
                  <a:cubicBezTo>
                    <a:pt x="15806" y="5168"/>
                    <a:pt x="19423" y="3800"/>
                    <a:pt x="23283" y="3678"/>
                  </a:cubicBezTo>
                  <a:cubicBezTo>
                    <a:pt x="23454" y="3674"/>
                    <a:pt x="23624" y="3672"/>
                    <a:pt x="23794" y="3672"/>
                  </a:cubicBezTo>
                  <a:cubicBezTo>
                    <a:pt x="26964" y="3672"/>
                    <a:pt x="30101" y="4461"/>
                    <a:pt x="33101" y="5441"/>
                  </a:cubicBezTo>
                  <a:cubicBezTo>
                    <a:pt x="39575" y="7569"/>
                    <a:pt x="45898" y="10913"/>
                    <a:pt x="52858" y="11034"/>
                  </a:cubicBezTo>
                  <a:cubicBezTo>
                    <a:pt x="52965" y="11036"/>
                    <a:pt x="53072" y="11037"/>
                    <a:pt x="53179" y="11037"/>
                  </a:cubicBezTo>
                  <a:cubicBezTo>
                    <a:pt x="56866" y="11037"/>
                    <a:pt x="60468" y="10030"/>
                    <a:pt x="63983" y="8937"/>
                  </a:cubicBezTo>
                  <a:cubicBezTo>
                    <a:pt x="65837" y="8359"/>
                    <a:pt x="67691" y="7721"/>
                    <a:pt x="69576" y="7174"/>
                  </a:cubicBezTo>
                  <a:cubicBezTo>
                    <a:pt x="71430" y="6657"/>
                    <a:pt x="73284" y="6262"/>
                    <a:pt x="75138" y="5928"/>
                  </a:cubicBezTo>
                  <a:cubicBezTo>
                    <a:pt x="78725" y="5289"/>
                    <a:pt x="82251" y="4408"/>
                    <a:pt x="85078" y="2007"/>
                  </a:cubicBezTo>
                  <a:cubicBezTo>
                    <a:pt x="85138" y="1946"/>
                    <a:pt x="85260" y="1855"/>
                    <a:pt x="85321" y="1794"/>
                  </a:cubicBezTo>
                  <a:cubicBezTo>
                    <a:pt x="85169" y="1186"/>
                    <a:pt x="84986" y="609"/>
                    <a:pt x="84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" name="Google Shape;1844;p63"/>
            <p:cNvSpPr/>
            <p:nvPr/>
          </p:nvSpPr>
          <p:spPr>
            <a:xfrm>
              <a:off x="1769300" y="3973000"/>
              <a:ext cx="1984100" cy="301325"/>
            </a:xfrm>
            <a:custGeom>
              <a:avLst/>
              <a:gdLst/>
              <a:ahLst/>
              <a:cxnLst/>
              <a:rect l="l" t="t" r="r" b="b"/>
              <a:pathLst>
                <a:path w="79364" h="12053" extrusionOk="0">
                  <a:moveTo>
                    <a:pt x="79029" y="0"/>
                  </a:moveTo>
                  <a:cubicBezTo>
                    <a:pt x="78391" y="1277"/>
                    <a:pt x="77449" y="2432"/>
                    <a:pt x="76324" y="3344"/>
                  </a:cubicBezTo>
                  <a:cubicBezTo>
                    <a:pt x="74044" y="5228"/>
                    <a:pt x="71066" y="6110"/>
                    <a:pt x="68178" y="6535"/>
                  </a:cubicBezTo>
                  <a:cubicBezTo>
                    <a:pt x="64834" y="6991"/>
                    <a:pt x="61400" y="6839"/>
                    <a:pt x="58026" y="6900"/>
                  </a:cubicBezTo>
                  <a:cubicBezTo>
                    <a:pt x="54652" y="7022"/>
                    <a:pt x="51247" y="7478"/>
                    <a:pt x="47904" y="8116"/>
                  </a:cubicBezTo>
                  <a:cubicBezTo>
                    <a:pt x="42825" y="9097"/>
                    <a:pt x="37589" y="10435"/>
                    <a:pt x="32353" y="10435"/>
                  </a:cubicBezTo>
                  <a:cubicBezTo>
                    <a:pt x="31102" y="10435"/>
                    <a:pt x="29851" y="10359"/>
                    <a:pt x="28603" y="10183"/>
                  </a:cubicBezTo>
                  <a:cubicBezTo>
                    <a:pt x="25472" y="9727"/>
                    <a:pt x="22524" y="8511"/>
                    <a:pt x="19575" y="7447"/>
                  </a:cubicBezTo>
                  <a:cubicBezTo>
                    <a:pt x="16959" y="6501"/>
                    <a:pt x="14215" y="5631"/>
                    <a:pt x="11414" y="5631"/>
                  </a:cubicBezTo>
                  <a:cubicBezTo>
                    <a:pt x="11156" y="5631"/>
                    <a:pt x="10898" y="5638"/>
                    <a:pt x="10639" y="5654"/>
                  </a:cubicBezTo>
                  <a:cubicBezTo>
                    <a:pt x="6383" y="5927"/>
                    <a:pt x="2706" y="8268"/>
                    <a:pt x="0" y="11459"/>
                  </a:cubicBezTo>
                  <a:cubicBezTo>
                    <a:pt x="608" y="11551"/>
                    <a:pt x="1307" y="11581"/>
                    <a:pt x="2067" y="11611"/>
                  </a:cubicBezTo>
                  <a:cubicBezTo>
                    <a:pt x="4104" y="9453"/>
                    <a:pt x="6718" y="7873"/>
                    <a:pt x="9727" y="7417"/>
                  </a:cubicBezTo>
                  <a:cubicBezTo>
                    <a:pt x="10300" y="7330"/>
                    <a:pt x="10873" y="7290"/>
                    <a:pt x="11445" y="7290"/>
                  </a:cubicBezTo>
                  <a:cubicBezTo>
                    <a:pt x="13873" y="7290"/>
                    <a:pt x="16272" y="8003"/>
                    <a:pt x="18511" y="8815"/>
                  </a:cubicBezTo>
                  <a:cubicBezTo>
                    <a:pt x="21460" y="9879"/>
                    <a:pt x="24347" y="11125"/>
                    <a:pt x="27478" y="11672"/>
                  </a:cubicBezTo>
                  <a:cubicBezTo>
                    <a:pt x="28420" y="11854"/>
                    <a:pt x="29423" y="11915"/>
                    <a:pt x="30366" y="12006"/>
                  </a:cubicBezTo>
                  <a:cubicBezTo>
                    <a:pt x="31034" y="12037"/>
                    <a:pt x="31688" y="12052"/>
                    <a:pt x="32341" y="12052"/>
                  </a:cubicBezTo>
                  <a:cubicBezTo>
                    <a:pt x="32995" y="12052"/>
                    <a:pt x="33648" y="12037"/>
                    <a:pt x="34317" y="12006"/>
                  </a:cubicBezTo>
                  <a:cubicBezTo>
                    <a:pt x="38603" y="11733"/>
                    <a:pt x="42949" y="10791"/>
                    <a:pt x="47144" y="9940"/>
                  </a:cubicBezTo>
                  <a:cubicBezTo>
                    <a:pt x="50427" y="9301"/>
                    <a:pt x="53740" y="8724"/>
                    <a:pt x="57083" y="8633"/>
                  </a:cubicBezTo>
                  <a:cubicBezTo>
                    <a:pt x="60579" y="8481"/>
                    <a:pt x="64074" y="8693"/>
                    <a:pt x="67570" y="8268"/>
                  </a:cubicBezTo>
                  <a:cubicBezTo>
                    <a:pt x="70640" y="7933"/>
                    <a:pt x="73801" y="7143"/>
                    <a:pt x="76385" y="5350"/>
                  </a:cubicBezTo>
                  <a:cubicBezTo>
                    <a:pt x="77509" y="4560"/>
                    <a:pt x="78543" y="3556"/>
                    <a:pt x="79364" y="2462"/>
                  </a:cubicBezTo>
                  <a:cubicBezTo>
                    <a:pt x="79272" y="1702"/>
                    <a:pt x="79151" y="882"/>
                    <a:pt x="79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" name="Google Shape;1845;p63"/>
            <p:cNvSpPr/>
            <p:nvPr/>
          </p:nvSpPr>
          <p:spPr>
            <a:xfrm>
              <a:off x="2058825" y="3279225"/>
              <a:ext cx="1355675" cy="1048650"/>
            </a:xfrm>
            <a:custGeom>
              <a:avLst/>
              <a:gdLst/>
              <a:ahLst/>
              <a:cxnLst/>
              <a:rect l="l" t="t" r="r" b="b"/>
              <a:pathLst>
                <a:path w="54227" h="41946" extrusionOk="0">
                  <a:moveTo>
                    <a:pt x="2493" y="0"/>
                  </a:moveTo>
                  <a:cubicBezTo>
                    <a:pt x="1125" y="0"/>
                    <a:pt x="0" y="1094"/>
                    <a:pt x="0" y="2492"/>
                  </a:cubicBezTo>
                  <a:lnTo>
                    <a:pt x="0" y="41946"/>
                  </a:lnTo>
                  <a:lnTo>
                    <a:pt x="54226" y="41946"/>
                  </a:lnTo>
                  <a:lnTo>
                    <a:pt x="54226" y="2492"/>
                  </a:lnTo>
                  <a:cubicBezTo>
                    <a:pt x="54226" y="1368"/>
                    <a:pt x="53557" y="456"/>
                    <a:pt x="52585" y="122"/>
                  </a:cubicBezTo>
                  <a:cubicBezTo>
                    <a:pt x="52342" y="61"/>
                    <a:pt x="52068" y="0"/>
                    <a:pt x="5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4" name="Google Shape;1846;p63"/>
            <p:cNvSpPr/>
            <p:nvPr/>
          </p:nvSpPr>
          <p:spPr>
            <a:xfrm>
              <a:off x="2058825" y="4274675"/>
              <a:ext cx="1356425" cy="53200"/>
            </a:xfrm>
            <a:custGeom>
              <a:avLst/>
              <a:gdLst/>
              <a:ahLst/>
              <a:cxnLst/>
              <a:rect l="l" t="t" r="r" b="b"/>
              <a:pathLst>
                <a:path w="54257" h="2128" extrusionOk="0">
                  <a:moveTo>
                    <a:pt x="0" y="0"/>
                  </a:moveTo>
                  <a:lnTo>
                    <a:pt x="0" y="2128"/>
                  </a:lnTo>
                  <a:lnTo>
                    <a:pt x="54256" y="2128"/>
                  </a:lnTo>
                  <a:lnTo>
                    <a:pt x="54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" name="Google Shape;1847;p63"/>
            <p:cNvSpPr/>
            <p:nvPr/>
          </p:nvSpPr>
          <p:spPr>
            <a:xfrm>
              <a:off x="1049675" y="4319500"/>
              <a:ext cx="3307850" cy="15975"/>
            </a:xfrm>
            <a:custGeom>
              <a:avLst/>
              <a:gdLst/>
              <a:ahLst/>
              <a:cxnLst/>
              <a:rect l="l" t="t" r="r" b="b"/>
              <a:pathLst>
                <a:path w="132314" h="639" extrusionOk="0">
                  <a:moveTo>
                    <a:pt x="396" y="1"/>
                  </a:moveTo>
                  <a:cubicBezTo>
                    <a:pt x="1" y="1"/>
                    <a:pt x="1" y="639"/>
                    <a:pt x="396" y="639"/>
                  </a:cubicBezTo>
                  <a:lnTo>
                    <a:pt x="131918" y="639"/>
                  </a:lnTo>
                  <a:cubicBezTo>
                    <a:pt x="132313" y="639"/>
                    <a:pt x="132313" y="1"/>
                    <a:pt x="13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" name="Google Shape;1848;p63"/>
            <p:cNvSpPr/>
            <p:nvPr/>
          </p:nvSpPr>
          <p:spPr>
            <a:xfrm>
              <a:off x="3424350" y="3493500"/>
              <a:ext cx="1016000" cy="826025"/>
            </a:xfrm>
            <a:custGeom>
              <a:avLst/>
              <a:gdLst/>
              <a:ahLst/>
              <a:cxnLst/>
              <a:rect l="l" t="t" r="r" b="b"/>
              <a:pathLst>
                <a:path w="40640" h="33041" extrusionOk="0">
                  <a:moveTo>
                    <a:pt x="16566" y="1"/>
                  </a:moveTo>
                  <a:cubicBezTo>
                    <a:pt x="16566" y="1"/>
                    <a:pt x="17265" y="4803"/>
                    <a:pt x="14286" y="9484"/>
                  </a:cubicBezTo>
                  <a:cubicBezTo>
                    <a:pt x="11277" y="14135"/>
                    <a:pt x="0" y="33041"/>
                    <a:pt x="20305" y="33041"/>
                  </a:cubicBezTo>
                  <a:cubicBezTo>
                    <a:pt x="40639" y="33041"/>
                    <a:pt x="29362" y="14135"/>
                    <a:pt x="26323" y="9484"/>
                  </a:cubicBezTo>
                  <a:cubicBezTo>
                    <a:pt x="23314" y="4803"/>
                    <a:pt x="24043" y="1"/>
                    <a:pt x="24043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7" name="Google Shape;1849;p63"/>
            <p:cNvSpPr/>
            <p:nvPr/>
          </p:nvSpPr>
          <p:spPr>
            <a:xfrm>
              <a:off x="3916000" y="2740550"/>
              <a:ext cx="479500" cy="744625"/>
            </a:xfrm>
            <a:custGeom>
              <a:avLst/>
              <a:gdLst/>
              <a:ahLst/>
              <a:cxnLst/>
              <a:rect l="l" t="t" r="r" b="b"/>
              <a:pathLst>
                <a:path w="19180" h="29785" extrusionOk="0">
                  <a:moveTo>
                    <a:pt x="14878" y="0"/>
                  </a:moveTo>
                  <a:cubicBezTo>
                    <a:pt x="13323" y="0"/>
                    <a:pt x="11754" y="380"/>
                    <a:pt x="10365" y="1121"/>
                  </a:cubicBezTo>
                  <a:cubicBezTo>
                    <a:pt x="7660" y="2519"/>
                    <a:pt x="5684" y="5164"/>
                    <a:pt x="4894" y="8143"/>
                  </a:cubicBezTo>
                  <a:cubicBezTo>
                    <a:pt x="4590" y="9267"/>
                    <a:pt x="4438" y="10453"/>
                    <a:pt x="3800" y="11395"/>
                  </a:cubicBezTo>
                  <a:cubicBezTo>
                    <a:pt x="3161" y="12398"/>
                    <a:pt x="2098" y="13006"/>
                    <a:pt x="1338" y="13918"/>
                  </a:cubicBezTo>
                  <a:cubicBezTo>
                    <a:pt x="152" y="15346"/>
                    <a:pt x="0" y="17413"/>
                    <a:pt x="304" y="19237"/>
                  </a:cubicBezTo>
                  <a:cubicBezTo>
                    <a:pt x="608" y="21091"/>
                    <a:pt x="1277" y="22854"/>
                    <a:pt x="1672" y="24678"/>
                  </a:cubicBezTo>
                  <a:cubicBezTo>
                    <a:pt x="2006" y="26380"/>
                    <a:pt x="2037" y="28264"/>
                    <a:pt x="1216" y="29784"/>
                  </a:cubicBezTo>
                  <a:cubicBezTo>
                    <a:pt x="3648" y="28599"/>
                    <a:pt x="5228" y="25802"/>
                    <a:pt x="5015" y="23067"/>
                  </a:cubicBezTo>
                  <a:cubicBezTo>
                    <a:pt x="4924" y="21790"/>
                    <a:pt x="4468" y="20483"/>
                    <a:pt x="4833" y="19267"/>
                  </a:cubicBezTo>
                  <a:cubicBezTo>
                    <a:pt x="5198" y="17991"/>
                    <a:pt x="6383" y="17109"/>
                    <a:pt x="7599" y="16501"/>
                  </a:cubicBezTo>
                  <a:cubicBezTo>
                    <a:pt x="8815" y="15893"/>
                    <a:pt x="10152" y="15438"/>
                    <a:pt x="11125" y="14526"/>
                  </a:cubicBezTo>
                  <a:cubicBezTo>
                    <a:pt x="12554" y="13279"/>
                    <a:pt x="13101" y="11365"/>
                    <a:pt x="13466" y="9510"/>
                  </a:cubicBezTo>
                  <a:cubicBezTo>
                    <a:pt x="13800" y="7656"/>
                    <a:pt x="13952" y="5711"/>
                    <a:pt x="14773" y="4039"/>
                  </a:cubicBezTo>
                  <a:cubicBezTo>
                    <a:pt x="15568" y="2448"/>
                    <a:pt x="17107" y="1070"/>
                    <a:pt x="18818" y="1070"/>
                  </a:cubicBezTo>
                  <a:cubicBezTo>
                    <a:pt x="18938" y="1070"/>
                    <a:pt x="19059" y="1077"/>
                    <a:pt x="19180" y="1091"/>
                  </a:cubicBezTo>
                  <a:cubicBezTo>
                    <a:pt x="17878" y="358"/>
                    <a:pt x="16385" y="0"/>
                    <a:pt x="14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8" name="Google Shape;1850;p63"/>
            <p:cNvSpPr/>
            <p:nvPr/>
          </p:nvSpPr>
          <p:spPr>
            <a:xfrm>
              <a:off x="3816450" y="2628950"/>
              <a:ext cx="303225" cy="512000"/>
            </a:xfrm>
            <a:custGeom>
              <a:avLst/>
              <a:gdLst/>
              <a:ahLst/>
              <a:cxnLst/>
              <a:rect l="l" t="t" r="r" b="b"/>
              <a:pathLst>
                <a:path w="12129" h="20480" extrusionOk="0">
                  <a:moveTo>
                    <a:pt x="9084" y="1"/>
                  </a:moveTo>
                  <a:cubicBezTo>
                    <a:pt x="7824" y="1"/>
                    <a:pt x="6559" y="362"/>
                    <a:pt x="5502" y="1056"/>
                  </a:cubicBezTo>
                  <a:cubicBezTo>
                    <a:pt x="3557" y="2363"/>
                    <a:pt x="2432" y="4704"/>
                    <a:pt x="2493" y="7014"/>
                  </a:cubicBezTo>
                  <a:cubicBezTo>
                    <a:pt x="2554" y="7895"/>
                    <a:pt x="2706" y="8838"/>
                    <a:pt x="2341" y="9658"/>
                  </a:cubicBezTo>
                  <a:cubicBezTo>
                    <a:pt x="2037" y="10327"/>
                    <a:pt x="1429" y="10783"/>
                    <a:pt x="973" y="11360"/>
                  </a:cubicBezTo>
                  <a:cubicBezTo>
                    <a:pt x="335" y="12151"/>
                    <a:pt x="0" y="13215"/>
                    <a:pt x="92" y="14248"/>
                  </a:cubicBezTo>
                  <a:cubicBezTo>
                    <a:pt x="274" y="16528"/>
                    <a:pt x="2250" y="18321"/>
                    <a:pt x="2675" y="20479"/>
                  </a:cubicBezTo>
                  <a:cubicBezTo>
                    <a:pt x="2554" y="18929"/>
                    <a:pt x="3040" y="17288"/>
                    <a:pt x="4073" y="16072"/>
                  </a:cubicBezTo>
                  <a:cubicBezTo>
                    <a:pt x="5076" y="14856"/>
                    <a:pt x="6596" y="14066"/>
                    <a:pt x="7356" y="12698"/>
                  </a:cubicBezTo>
                  <a:cubicBezTo>
                    <a:pt x="7934" y="11695"/>
                    <a:pt x="8025" y="10509"/>
                    <a:pt x="7964" y="9385"/>
                  </a:cubicBezTo>
                  <a:cubicBezTo>
                    <a:pt x="7934" y="8230"/>
                    <a:pt x="7812" y="7105"/>
                    <a:pt x="7964" y="6011"/>
                  </a:cubicBezTo>
                  <a:cubicBezTo>
                    <a:pt x="8329" y="3731"/>
                    <a:pt x="9940" y="1634"/>
                    <a:pt x="12128" y="783"/>
                  </a:cubicBezTo>
                  <a:cubicBezTo>
                    <a:pt x="11199" y="256"/>
                    <a:pt x="10143" y="1"/>
                    <a:pt x="9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9" name="Google Shape;1851;p63"/>
            <p:cNvSpPr/>
            <p:nvPr/>
          </p:nvSpPr>
          <p:spPr>
            <a:xfrm>
              <a:off x="3596850" y="2710825"/>
              <a:ext cx="203675" cy="319925"/>
            </a:xfrm>
            <a:custGeom>
              <a:avLst/>
              <a:gdLst/>
              <a:ahLst/>
              <a:cxnLst/>
              <a:rect l="l" t="t" r="r" b="b"/>
              <a:pathLst>
                <a:path w="8147" h="12797" extrusionOk="0">
                  <a:moveTo>
                    <a:pt x="0" y="0"/>
                  </a:moveTo>
                  <a:cubicBezTo>
                    <a:pt x="881" y="395"/>
                    <a:pt x="1459" y="1307"/>
                    <a:pt x="1702" y="2280"/>
                  </a:cubicBezTo>
                  <a:cubicBezTo>
                    <a:pt x="1976" y="3222"/>
                    <a:pt x="2006" y="4195"/>
                    <a:pt x="2128" y="5137"/>
                  </a:cubicBezTo>
                  <a:cubicBezTo>
                    <a:pt x="2249" y="6110"/>
                    <a:pt x="2462" y="7113"/>
                    <a:pt x="3070" y="7873"/>
                  </a:cubicBezTo>
                  <a:cubicBezTo>
                    <a:pt x="3587" y="8541"/>
                    <a:pt x="4286" y="8997"/>
                    <a:pt x="4985" y="9453"/>
                  </a:cubicBezTo>
                  <a:cubicBezTo>
                    <a:pt x="5654" y="9909"/>
                    <a:pt x="6353" y="10395"/>
                    <a:pt x="6809" y="11125"/>
                  </a:cubicBezTo>
                  <a:cubicBezTo>
                    <a:pt x="7113" y="11611"/>
                    <a:pt x="7265" y="12219"/>
                    <a:pt x="7143" y="12797"/>
                  </a:cubicBezTo>
                  <a:cubicBezTo>
                    <a:pt x="7781" y="11915"/>
                    <a:pt x="8146" y="10821"/>
                    <a:pt x="8085" y="9696"/>
                  </a:cubicBezTo>
                  <a:cubicBezTo>
                    <a:pt x="8024" y="8389"/>
                    <a:pt x="7386" y="7113"/>
                    <a:pt x="6353" y="6292"/>
                  </a:cubicBezTo>
                  <a:cubicBezTo>
                    <a:pt x="6018" y="6018"/>
                    <a:pt x="5593" y="5745"/>
                    <a:pt x="5380" y="5380"/>
                  </a:cubicBezTo>
                  <a:cubicBezTo>
                    <a:pt x="5198" y="5046"/>
                    <a:pt x="5198" y="4651"/>
                    <a:pt x="5137" y="4286"/>
                  </a:cubicBezTo>
                  <a:cubicBezTo>
                    <a:pt x="4955" y="3101"/>
                    <a:pt x="4195" y="2067"/>
                    <a:pt x="3222" y="1398"/>
                  </a:cubicBezTo>
                  <a:cubicBezTo>
                    <a:pt x="2280" y="669"/>
                    <a:pt x="1155" y="2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0" name="Google Shape;1852;p63"/>
            <p:cNvSpPr/>
            <p:nvPr/>
          </p:nvSpPr>
          <p:spPr>
            <a:xfrm>
              <a:off x="3540600" y="2928900"/>
              <a:ext cx="404300" cy="538800"/>
            </a:xfrm>
            <a:custGeom>
              <a:avLst/>
              <a:gdLst/>
              <a:ahLst/>
              <a:cxnLst/>
              <a:rect l="l" t="t" r="r" b="b"/>
              <a:pathLst>
                <a:path w="16172" h="21552" extrusionOk="0">
                  <a:moveTo>
                    <a:pt x="1" y="1"/>
                  </a:moveTo>
                  <a:cubicBezTo>
                    <a:pt x="1186" y="487"/>
                    <a:pt x="1885" y="1703"/>
                    <a:pt x="2220" y="2979"/>
                  </a:cubicBezTo>
                  <a:cubicBezTo>
                    <a:pt x="2554" y="4226"/>
                    <a:pt x="2554" y="5502"/>
                    <a:pt x="2767" y="6779"/>
                  </a:cubicBezTo>
                  <a:cubicBezTo>
                    <a:pt x="3010" y="8025"/>
                    <a:pt x="3466" y="9302"/>
                    <a:pt x="4499" y="10122"/>
                  </a:cubicBezTo>
                  <a:cubicBezTo>
                    <a:pt x="5259" y="10730"/>
                    <a:pt x="6232" y="10943"/>
                    <a:pt x="7205" y="11247"/>
                  </a:cubicBezTo>
                  <a:cubicBezTo>
                    <a:pt x="8147" y="11551"/>
                    <a:pt x="9119" y="12007"/>
                    <a:pt x="9606" y="12858"/>
                  </a:cubicBezTo>
                  <a:cubicBezTo>
                    <a:pt x="10335" y="14013"/>
                    <a:pt x="9971" y="15624"/>
                    <a:pt x="10761" y="16718"/>
                  </a:cubicBezTo>
                  <a:cubicBezTo>
                    <a:pt x="11338" y="17509"/>
                    <a:pt x="12402" y="17873"/>
                    <a:pt x="13223" y="18390"/>
                  </a:cubicBezTo>
                  <a:cubicBezTo>
                    <a:pt x="14287" y="19120"/>
                    <a:pt x="15107" y="20244"/>
                    <a:pt x="15351" y="21551"/>
                  </a:cubicBezTo>
                  <a:cubicBezTo>
                    <a:pt x="16171" y="20062"/>
                    <a:pt x="15776" y="18238"/>
                    <a:pt x="15107" y="16718"/>
                  </a:cubicBezTo>
                  <a:cubicBezTo>
                    <a:pt x="14408" y="15198"/>
                    <a:pt x="13466" y="13800"/>
                    <a:pt x="13071" y="12159"/>
                  </a:cubicBezTo>
                  <a:cubicBezTo>
                    <a:pt x="12797" y="10822"/>
                    <a:pt x="12919" y="9454"/>
                    <a:pt x="12645" y="8147"/>
                  </a:cubicBezTo>
                  <a:cubicBezTo>
                    <a:pt x="12402" y="6809"/>
                    <a:pt x="11581" y="5441"/>
                    <a:pt x="10274" y="5168"/>
                  </a:cubicBezTo>
                  <a:cubicBezTo>
                    <a:pt x="9971" y="5138"/>
                    <a:pt x="9606" y="5138"/>
                    <a:pt x="9302" y="4986"/>
                  </a:cubicBezTo>
                  <a:cubicBezTo>
                    <a:pt x="8694" y="4712"/>
                    <a:pt x="8542" y="3922"/>
                    <a:pt x="8299" y="3314"/>
                  </a:cubicBezTo>
                  <a:cubicBezTo>
                    <a:pt x="7630" y="1855"/>
                    <a:pt x="6232" y="882"/>
                    <a:pt x="4712" y="426"/>
                  </a:cubicBezTo>
                  <a:cubicBezTo>
                    <a:pt x="3192" y="1"/>
                    <a:pt x="161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1" name="Google Shape;1853;p63"/>
            <p:cNvSpPr/>
            <p:nvPr/>
          </p:nvSpPr>
          <p:spPr>
            <a:xfrm>
              <a:off x="1387825" y="2333134"/>
              <a:ext cx="623150" cy="715100"/>
            </a:xfrm>
            <a:custGeom>
              <a:avLst/>
              <a:gdLst/>
              <a:ahLst/>
              <a:cxnLst/>
              <a:rect l="l" t="t" r="r" b="b"/>
              <a:pathLst>
                <a:path w="24926" h="28604" extrusionOk="0">
                  <a:moveTo>
                    <a:pt x="12352" y="1"/>
                  </a:moveTo>
                  <a:cubicBezTo>
                    <a:pt x="5503" y="1"/>
                    <a:pt x="1" y="5570"/>
                    <a:pt x="1" y="12403"/>
                  </a:cubicBezTo>
                  <a:cubicBezTo>
                    <a:pt x="1" y="19302"/>
                    <a:pt x="5563" y="24865"/>
                    <a:pt x="12463" y="24865"/>
                  </a:cubicBezTo>
                  <a:cubicBezTo>
                    <a:pt x="14530" y="24865"/>
                    <a:pt x="16506" y="24348"/>
                    <a:pt x="18238" y="23467"/>
                  </a:cubicBezTo>
                  <a:lnTo>
                    <a:pt x="24925" y="28603"/>
                  </a:lnTo>
                  <a:lnTo>
                    <a:pt x="24925" y="28603"/>
                  </a:lnTo>
                  <a:lnTo>
                    <a:pt x="21886" y="20609"/>
                  </a:lnTo>
                  <a:cubicBezTo>
                    <a:pt x="23770" y="18421"/>
                    <a:pt x="24925" y="15564"/>
                    <a:pt x="24925" y="12463"/>
                  </a:cubicBezTo>
                  <a:cubicBezTo>
                    <a:pt x="24925" y="5564"/>
                    <a:pt x="19332" y="1"/>
                    <a:pt x="12463" y="1"/>
                  </a:cubicBezTo>
                  <a:cubicBezTo>
                    <a:pt x="12426" y="1"/>
                    <a:pt x="12389" y="1"/>
                    <a:pt x="1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2" name="Google Shape;1854;p63"/>
            <p:cNvSpPr/>
            <p:nvPr/>
          </p:nvSpPr>
          <p:spPr>
            <a:xfrm>
              <a:off x="1455450" y="2473734"/>
              <a:ext cx="485600" cy="403525"/>
            </a:xfrm>
            <a:custGeom>
              <a:avLst/>
              <a:gdLst/>
              <a:ahLst/>
              <a:cxnLst/>
              <a:rect l="l" t="t" r="r" b="b"/>
              <a:pathLst>
                <a:path w="19424" h="16141" extrusionOk="0">
                  <a:moveTo>
                    <a:pt x="5624" y="0"/>
                  </a:moveTo>
                  <a:cubicBezTo>
                    <a:pt x="2828" y="0"/>
                    <a:pt x="548" y="2280"/>
                    <a:pt x="548" y="5076"/>
                  </a:cubicBezTo>
                  <a:cubicBezTo>
                    <a:pt x="548" y="5107"/>
                    <a:pt x="1" y="11946"/>
                    <a:pt x="9758" y="16140"/>
                  </a:cubicBezTo>
                  <a:cubicBezTo>
                    <a:pt x="19424" y="11946"/>
                    <a:pt x="18937" y="5076"/>
                    <a:pt x="18937" y="5076"/>
                  </a:cubicBezTo>
                  <a:cubicBezTo>
                    <a:pt x="18937" y="2280"/>
                    <a:pt x="16658" y="0"/>
                    <a:pt x="13861" y="0"/>
                  </a:cubicBezTo>
                  <a:cubicBezTo>
                    <a:pt x="12129" y="0"/>
                    <a:pt x="10639" y="821"/>
                    <a:pt x="9728" y="2128"/>
                  </a:cubicBezTo>
                  <a:cubicBezTo>
                    <a:pt x="8816" y="821"/>
                    <a:pt x="7296" y="0"/>
                    <a:pt x="5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3" name="Google Shape;1855;p63"/>
            <p:cNvSpPr/>
            <p:nvPr/>
          </p:nvSpPr>
          <p:spPr>
            <a:xfrm>
              <a:off x="1586150" y="2561884"/>
              <a:ext cx="225725" cy="225700"/>
            </a:xfrm>
            <a:custGeom>
              <a:avLst/>
              <a:gdLst/>
              <a:ahLst/>
              <a:cxnLst/>
              <a:rect l="l" t="t" r="r" b="b"/>
              <a:pathLst>
                <a:path w="9029" h="9028" extrusionOk="0">
                  <a:moveTo>
                    <a:pt x="3193" y="0"/>
                  </a:moveTo>
                  <a:lnTo>
                    <a:pt x="3193" y="3192"/>
                  </a:lnTo>
                  <a:lnTo>
                    <a:pt x="1" y="3192"/>
                  </a:lnTo>
                  <a:lnTo>
                    <a:pt x="1" y="5836"/>
                  </a:lnTo>
                  <a:lnTo>
                    <a:pt x="3193" y="5836"/>
                  </a:lnTo>
                  <a:lnTo>
                    <a:pt x="3193" y="9028"/>
                  </a:lnTo>
                  <a:lnTo>
                    <a:pt x="5837" y="9028"/>
                  </a:lnTo>
                  <a:lnTo>
                    <a:pt x="5837" y="5836"/>
                  </a:lnTo>
                  <a:lnTo>
                    <a:pt x="9029" y="5836"/>
                  </a:lnTo>
                  <a:lnTo>
                    <a:pt x="9029" y="3192"/>
                  </a:lnTo>
                  <a:lnTo>
                    <a:pt x="5837" y="3192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4" name="Google Shape;1856;p63"/>
            <p:cNvSpPr/>
            <p:nvPr/>
          </p:nvSpPr>
          <p:spPr>
            <a:xfrm>
              <a:off x="1642400" y="1743634"/>
              <a:ext cx="572225" cy="568275"/>
            </a:xfrm>
            <a:custGeom>
              <a:avLst/>
              <a:gdLst/>
              <a:ahLst/>
              <a:cxnLst/>
              <a:rect l="l" t="t" r="r" b="b"/>
              <a:pathLst>
                <a:path w="22889" h="22731" extrusionOk="0">
                  <a:moveTo>
                    <a:pt x="11451" y="1"/>
                  </a:moveTo>
                  <a:cubicBezTo>
                    <a:pt x="9605" y="1"/>
                    <a:pt x="7741" y="510"/>
                    <a:pt x="6079" y="1575"/>
                  </a:cubicBezTo>
                  <a:cubicBezTo>
                    <a:pt x="1398" y="4523"/>
                    <a:pt x="0" y="10754"/>
                    <a:pt x="2949" y="15435"/>
                  </a:cubicBezTo>
                  <a:cubicBezTo>
                    <a:pt x="3861" y="16833"/>
                    <a:pt x="5046" y="17988"/>
                    <a:pt x="6414" y="18748"/>
                  </a:cubicBezTo>
                  <a:lnTo>
                    <a:pt x="3496" y="22730"/>
                  </a:lnTo>
                  <a:lnTo>
                    <a:pt x="9940" y="19994"/>
                  </a:lnTo>
                  <a:cubicBezTo>
                    <a:pt x="10424" y="20065"/>
                    <a:pt x="10915" y="20100"/>
                    <a:pt x="11406" y="20100"/>
                  </a:cubicBezTo>
                  <a:cubicBezTo>
                    <a:pt x="13257" y="20100"/>
                    <a:pt x="15128" y="19599"/>
                    <a:pt x="16809" y="18566"/>
                  </a:cubicBezTo>
                  <a:cubicBezTo>
                    <a:pt x="21490" y="15587"/>
                    <a:pt x="22888" y="9356"/>
                    <a:pt x="19940" y="4675"/>
                  </a:cubicBezTo>
                  <a:cubicBezTo>
                    <a:pt x="18026" y="1648"/>
                    <a:pt x="14768" y="1"/>
                    <a:pt x="11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184" y="46788"/>
            <a:ext cx="10290000" cy="801200"/>
          </a:xfrm>
        </p:spPr>
        <p:txBody>
          <a:bodyPr/>
          <a:lstStyle/>
          <a:p>
            <a:r>
              <a:rPr lang="sr-Cyrl-RS" b="1" dirty="0">
                <a:solidFill>
                  <a:srgbClr val="009999"/>
                </a:solidFill>
                <a:latin typeface="+mn-lt"/>
              </a:rPr>
              <a:t>Како да очувате ментално здравље? </a:t>
            </a:r>
            <a:endParaRPr lang="en-US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67512" y="1515664"/>
            <a:ext cx="2675841" cy="1530557"/>
          </a:xfrm>
          <a:prstGeom prst="cloudCallout">
            <a:avLst>
              <a:gd name="adj1" fmla="val 77057"/>
              <a:gd name="adj2" fmla="val 45697"/>
            </a:avLst>
          </a:prstGeom>
          <a:solidFill>
            <a:srgbClr val="6666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Мислите позитивно</a:t>
            </a:r>
            <a:endParaRPr lang="en-US" sz="2400" dirty="0"/>
          </a:p>
        </p:txBody>
      </p:sp>
      <p:sp>
        <p:nvSpPr>
          <p:cNvPr id="55" name="Cloud Callout 54"/>
          <p:cNvSpPr/>
          <p:nvPr/>
        </p:nvSpPr>
        <p:spPr>
          <a:xfrm>
            <a:off x="308205" y="4640984"/>
            <a:ext cx="2675841" cy="1530557"/>
          </a:xfrm>
          <a:prstGeom prst="cloudCallout">
            <a:avLst>
              <a:gd name="adj1" fmla="val 79548"/>
              <a:gd name="adj2" fmla="val -27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Храните се правилно!</a:t>
            </a:r>
            <a:endParaRPr lang="en-US" sz="2400" dirty="0"/>
          </a:p>
        </p:txBody>
      </p:sp>
      <p:sp>
        <p:nvSpPr>
          <p:cNvPr id="56" name="Cloud Callout 55"/>
          <p:cNvSpPr/>
          <p:nvPr/>
        </p:nvSpPr>
        <p:spPr>
          <a:xfrm>
            <a:off x="8859673" y="1419859"/>
            <a:ext cx="2675841" cy="1530557"/>
          </a:xfrm>
          <a:prstGeom prst="cloudCallout">
            <a:avLst>
              <a:gd name="adj1" fmla="val -79567"/>
              <a:gd name="adj2" fmla="val 1893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Будите физички активни </a:t>
            </a:r>
            <a:endParaRPr lang="en-US" sz="2400" dirty="0"/>
          </a:p>
        </p:txBody>
      </p:sp>
      <p:sp>
        <p:nvSpPr>
          <p:cNvPr id="57" name="Cloud Callout 56"/>
          <p:cNvSpPr/>
          <p:nvPr/>
        </p:nvSpPr>
        <p:spPr>
          <a:xfrm>
            <a:off x="8927624" y="4597435"/>
            <a:ext cx="2675841" cy="1530557"/>
          </a:xfrm>
          <a:prstGeom prst="cloudCallout">
            <a:avLst>
              <a:gd name="adj1" fmla="val -72448"/>
              <a:gd name="adj2" fmla="val -65076"/>
            </a:avLst>
          </a:prstGeom>
          <a:solidFill>
            <a:srgbClr val="66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Спавајте довољно!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35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53"/>
          <p:cNvGrpSpPr/>
          <p:nvPr/>
        </p:nvGrpSpPr>
        <p:grpSpPr>
          <a:xfrm rot="-5694917" flipH="1">
            <a:off x="9479642" y="263687"/>
            <a:ext cx="1844153" cy="1752032"/>
            <a:chOff x="1795134" y="3822687"/>
            <a:chExt cx="1051830" cy="1110583"/>
          </a:xfrm>
        </p:grpSpPr>
        <p:sp>
          <p:nvSpPr>
            <p:cNvPr id="1486" name="Google Shape;1486;p53"/>
            <p:cNvSpPr/>
            <p:nvPr/>
          </p:nvSpPr>
          <p:spPr>
            <a:xfrm>
              <a:off x="1795134" y="3822687"/>
              <a:ext cx="1051830" cy="1110583"/>
            </a:xfrm>
            <a:custGeom>
              <a:avLst/>
              <a:gdLst/>
              <a:ahLst/>
              <a:cxnLst/>
              <a:rect l="l" t="t" r="r" b="b"/>
              <a:pathLst>
                <a:path w="40173" h="42417" extrusionOk="0">
                  <a:moveTo>
                    <a:pt x="31936" y="1"/>
                  </a:moveTo>
                  <a:cubicBezTo>
                    <a:pt x="31936" y="1"/>
                    <a:pt x="0" y="8560"/>
                    <a:pt x="7171" y="42417"/>
                  </a:cubicBezTo>
                  <a:cubicBezTo>
                    <a:pt x="40172" y="31994"/>
                    <a:pt x="31936" y="1"/>
                    <a:pt x="31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87" name="Google Shape;1487;p53"/>
            <p:cNvSpPr/>
            <p:nvPr/>
          </p:nvSpPr>
          <p:spPr>
            <a:xfrm>
              <a:off x="1998916" y="3889192"/>
              <a:ext cx="619556" cy="1005041"/>
            </a:xfrm>
            <a:custGeom>
              <a:avLst/>
              <a:gdLst/>
              <a:ahLst/>
              <a:cxnLst/>
              <a:rect l="l" t="t" r="r" b="b"/>
              <a:pathLst>
                <a:path w="23663" h="38386" extrusionOk="0">
                  <a:moveTo>
                    <a:pt x="23099" y="1"/>
                  </a:moveTo>
                  <a:cubicBezTo>
                    <a:pt x="23027" y="1"/>
                    <a:pt x="22956" y="32"/>
                    <a:pt x="22917" y="104"/>
                  </a:cubicBezTo>
                  <a:cubicBezTo>
                    <a:pt x="20825" y="3985"/>
                    <a:pt x="18656" y="7808"/>
                    <a:pt x="16469" y="11631"/>
                  </a:cubicBezTo>
                  <a:lnTo>
                    <a:pt x="15670" y="3585"/>
                  </a:lnTo>
                  <a:cubicBezTo>
                    <a:pt x="15661" y="3462"/>
                    <a:pt x="15570" y="3404"/>
                    <a:pt x="15477" y="3404"/>
                  </a:cubicBezTo>
                  <a:cubicBezTo>
                    <a:pt x="15370" y="3404"/>
                    <a:pt x="15260" y="3481"/>
                    <a:pt x="15271" y="3623"/>
                  </a:cubicBezTo>
                  <a:cubicBezTo>
                    <a:pt x="15556" y="6495"/>
                    <a:pt x="15822" y="9349"/>
                    <a:pt x="16107" y="12221"/>
                  </a:cubicBezTo>
                  <a:cubicBezTo>
                    <a:pt x="15537" y="13210"/>
                    <a:pt x="14966" y="14180"/>
                    <a:pt x="14396" y="15169"/>
                  </a:cubicBezTo>
                  <a:cubicBezTo>
                    <a:pt x="13159" y="17299"/>
                    <a:pt x="11866" y="19411"/>
                    <a:pt x="10610" y="21503"/>
                  </a:cubicBezTo>
                  <a:cubicBezTo>
                    <a:pt x="9983" y="18060"/>
                    <a:pt x="9583" y="14560"/>
                    <a:pt x="9469" y="11060"/>
                  </a:cubicBezTo>
                  <a:cubicBezTo>
                    <a:pt x="9469" y="10941"/>
                    <a:pt x="9386" y="10887"/>
                    <a:pt x="9295" y="10887"/>
                  </a:cubicBezTo>
                  <a:cubicBezTo>
                    <a:pt x="9182" y="10887"/>
                    <a:pt x="9059" y="10970"/>
                    <a:pt x="9070" y="11118"/>
                  </a:cubicBezTo>
                  <a:cubicBezTo>
                    <a:pt x="9184" y="14769"/>
                    <a:pt x="9621" y="18421"/>
                    <a:pt x="10306" y="22035"/>
                  </a:cubicBezTo>
                  <a:cubicBezTo>
                    <a:pt x="8689" y="24660"/>
                    <a:pt x="7054" y="27304"/>
                    <a:pt x="5380" y="29929"/>
                  </a:cubicBezTo>
                  <a:cubicBezTo>
                    <a:pt x="5094" y="30367"/>
                    <a:pt x="4809" y="30823"/>
                    <a:pt x="4524" y="31261"/>
                  </a:cubicBezTo>
                  <a:cubicBezTo>
                    <a:pt x="3877" y="27837"/>
                    <a:pt x="3249" y="24375"/>
                    <a:pt x="2622" y="20951"/>
                  </a:cubicBezTo>
                  <a:cubicBezTo>
                    <a:pt x="2604" y="20839"/>
                    <a:pt x="2509" y="20786"/>
                    <a:pt x="2415" y="20786"/>
                  </a:cubicBezTo>
                  <a:cubicBezTo>
                    <a:pt x="2302" y="20786"/>
                    <a:pt x="2191" y="20863"/>
                    <a:pt x="2222" y="21008"/>
                  </a:cubicBezTo>
                  <a:cubicBezTo>
                    <a:pt x="2888" y="24603"/>
                    <a:pt x="3554" y="28179"/>
                    <a:pt x="4219" y="31755"/>
                  </a:cubicBezTo>
                  <a:cubicBezTo>
                    <a:pt x="2869" y="33866"/>
                    <a:pt x="1499" y="35959"/>
                    <a:pt x="111" y="38051"/>
                  </a:cubicBezTo>
                  <a:cubicBezTo>
                    <a:pt x="0" y="38203"/>
                    <a:pt x="151" y="38386"/>
                    <a:pt x="293" y="38386"/>
                  </a:cubicBezTo>
                  <a:cubicBezTo>
                    <a:pt x="346" y="38386"/>
                    <a:pt x="398" y="38360"/>
                    <a:pt x="434" y="38298"/>
                  </a:cubicBezTo>
                  <a:cubicBezTo>
                    <a:pt x="1823" y="36225"/>
                    <a:pt x="3154" y="34152"/>
                    <a:pt x="4486" y="32059"/>
                  </a:cubicBezTo>
                  <a:lnTo>
                    <a:pt x="4524" y="32059"/>
                  </a:lnTo>
                  <a:cubicBezTo>
                    <a:pt x="8138" y="30823"/>
                    <a:pt x="11638" y="29320"/>
                    <a:pt x="14985" y="27513"/>
                  </a:cubicBezTo>
                  <a:cubicBezTo>
                    <a:pt x="15201" y="27414"/>
                    <a:pt x="15098" y="27112"/>
                    <a:pt x="14904" y="27112"/>
                  </a:cubicBezTo>
                  <a:cubicBezTo>
                    <a:pt x="14876" y="27112"/>
                    <a:pt x="14846" y="27118"/>
                    <a:pt x="14814" y="27133"/>
                  </a:cubicBezTo>
                  <a:cubicBezTo>
                    <a:pt x="11619" y="28845"/>
                    <a:pt x="8290" y="30328"/>
                    <a:pt x="4828" y="31508"/>
                  </a:cubicBezTo>
                  <a:cubicBezTo>
                    <a:pt x="6502" y="28902"/>
                    <a:pt x="8138" y="26277"/>
                    <a:pt x="9754" y="23671"/>
                  </a:cubicBezTo>
                  <a:cubicBezTo>
                    <a:pt x="10002" y="23272"/>
                    <a:pt x="10268" y="22853"/>
                    <a:pt x="10496" y="22454"/>
                  </a:cubicBezTo>
                  <a:cubicBezTo>
                    <a:pt x="10515" y="22463"/>
                    <a:pt x="10539" y="22468"/>
                    <a:pt x="10565" y="22468"/>
                  </a:cubicBezTo>
                  <a:cubicBezTo>
                    <a:pt x="10591" y="22468"/>
                    <a:pt x="10620" y="22463"/>
                    <a:pt x="10648" y="22454"/>
                  </a:cubicBezTo>
                  <a:lnTo>
                    <a:pt x="21243" y="18326"/>
                  </a:lnTo>
                  <a:cubicBezTo>
                    <a:pt x="21463" y="18242"/>
                    <a:pt x="21367" y="17931"/>
                    <a:pt x="21155" y="17931"/>
                  </a:cubicBezTo>
                  <a:cubicBezTo>
                    <a:pt x="21129" y="17931"/>
                    <a:pt x="21101" y="17936"/>
                    <a:pt x="21072" y="17946"/>
                  </a:cubicBezTo>
                  <a:lnTo>
                    <a:pt x="10801" y="21940"/>
                  </a:lnTo>
                  <a:cubicBezTo>
                    <a:pt x="12760" y="18726"/>
                    <a:pt x="14681" y="15492"/>
                    <a:pt x="16564" y="12240"/>
                  </a:cubicBezTo>
                  <a:lnTo>
                    <a:pt x="23488" y="7694"/>
                  </a:lnTo>
                  <a:cubicBezTo>
                    <a:pt x="23662" y="7567"/>
                    <a:pt x="23518" y="7320"/>
                    <a:pt x="23333" y="7320"/>
                  </a:cubicBezTo>
                  <a:cubicBezTo>
                    <a:pt x="23297" y="7320"/>
                    <a:pt x="23259" y="7329"/>
                    <a:pt x="23221" y="7351"/>
                  </a:cubicBezTo>
                  <a:lnTo>
                    <a:pt x="17020" y="11422"/>
                  </a:lnTo>
                  <a:cubicBezTo>
                    <a:pt x="17534" y="10528"/>
                    <a:pt x="18067" y="9615"/>
                    <a:pt x="18561" y="8721"/>
                  </a:cubicBezTo>
                  <a:cubicBezTo>
                    <a:pt x="20159" y="5982"/>
                    <a:pt x="21738" y="3148"/>
                    <a:pt x="23297" y="276"/>
                  </a:cubicBezTo>
                  <a:cubicBezTo>
                    <a:pt x="23372" y="114"/>
                    <a:pt x="23235" y="1"/>
                    <a:pt x="23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488" name="Google Shape;1488;p53"/>
          <p:cNvGrpSpPr/>
          <p:nvPr/>
        </p:nvGrpSpPr>
        <p:grpSpPr>
          <a:xfrm rot="-3431906">
            <a:off x="10171208" y="5317664"/>
            <a:ext cx="673272" cy="1761739"/>
            <a:chOff x="7097620" y="1141641"/>
            <a:chExt cx="497725" cy="834959"/>
          </a:xfrm>
        </p:grpSpPr>
        <p:sp>
          <p:nvSpPr>
            <p:cNvPr id="1489" name="Google Shape;1489;p53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90" name="Google Shape;1490;p53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91" name="Google Shape;1491;p53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92" name="Google Shape;1492;p53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93" name="Google Shape;1493;p53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94" name="Google Shape;1494;p53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1525" name="Google Shape;1525;p53"/>
          <p:cNvSpPr/>
          <p:nvPr/>
        </p:nvSpPr>
        <p:spPr>
          <a:xfrm>
            <a:off x="6482400" y="1098792"/>
            <a:ext cx="309467" cy="226800"/>
          </a:xfrm>
          <a:custGeom>
            <a:avLst/>
            <a:gdLst/>
            <a:ahLst/>
            <a:cxnLst/>
            <a:rect l="l" t="t" r="r" b="b"/>
            <a:pathLst>
              <a:path w="9284" h="6804" extrusionOk="0">
                <a:moveTo>
                  <a:pt x="2488" y="0"/>
                </a:moveTo>
                <a:cubicBezTo>
                  <a:pt x="1841" y="0"/>
                  <a:pt x="1208" y="285"/>
                  <a:pt x="781" y="838"/>
                </a:cubicBezTo>
                <a:cubicBezTo>
                  <a:pt x="1" y="1814"/>
                  <a:pt x="140" y="3207"/>
                  <a:pt x="1116" y="3988"/>
                </a:cubicBezTo>
                <a:lnTo>
                  <a:pt x="4656" y="6803"/>
                </a:lnTo>
                <a:lnTo>
                  <a:pt x="8168" y="3988"/>
                </a:lnTo>
                <a:cubicBezTo>
                  <a:pt x="9144" y="3207"/>
                  <a:pt x="9283" y="1814"/>
                  <a:pt x="8503" y="838"/>
                </a:cubicBezTo>
                <a:cubicBezTo>
                  <a:pt x="8076" y="285"/>
                  <a:pt x="7443" y="0"/>
                  <a:pt x="6796" y="0"/>
                </a:cubicBezTo>
                <a:cubicBezTo>
                  <a:pt x="6303" y="0"/>
                  <a:pt x="5803" y="166"/>
                  <a:pt x="5381" y="504"/>
                </a:cubicBezTo>
                <a:lnTo>
                  <a:pt x="4656" y="1089"/>
                </a:lnTo>
                <a:lnTo>
                  <a:pt x="3903" y="504"/>
                </a:lnTo>
                <a:cubicBezTo>
                  <a:pt x="3481" y="166"/>
                  <a:pt x="2981" y="0"/>
                  <a:pt x="2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526" name="Google Shape;1526;p53"/>
          <p:cNvGrpSpPr/>
          <p:nvPr/>
        </p:nvGrpSpPr>
        <p:grpSpPr>
          <a:xfrm>
            <a:off x="8480718" y="2646167"/>
            <a:ext cx="526367" cy="511400"/>
            <a:chOff x="6360538" y="1984625"/>
            <a:chExt cx="394775" cy="383550"/>
          </a:xfrm>
        </p:grpSpPr>
        <p:sp>
          <p:nvSpPr>
            <p:cNvPr id="1527" name="Google Shape;1527;p53"/>
            <p:cNvSpPr/>
            <p:nvPr/>
          </p:nvSpPr>
          <p:spPr>
            <a:xfrm>
              <a:off x="6480713" y="2093575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6360538" y="1984625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6" name="Title 2"/>
          <p:cNvSpPr txBox="1">
            <a:spLocks/>
          </p:cNvSpPr>
          <p:nvPr/>
        </p:nvSpPr>
        <p:spPr>
          <a:xfrm>
            <a:off x="-806311" y="-44049"/>
            <a:ext cx="10290000" cy="8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pPr algn="ctr">
              <a:buClrTx/>
              <a:buFontTx/>
            </a:pPr>
            <a:r>
              <a:rPr lang="sr-Cyrl-RS" sz="5067" b="1" dirty="0">
                <a:solidFill>
                  <a:srgbClr val="009999"/>
                </a:solidFill>
                <a:latin typeface="+mn-lt"/>
              </a:rPr>
              <a:t>Како да очувате ментално здравље? </a:t>
            </a:r>
            <a:endParaRPr lang="en-US" sz="5067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26819" y="1592915"/>
            <a:ext cx="3453477" cy="12790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Препознајте своја осећања </a:t>
            </a:r>
            <a:endParaRPr lang="en-US" sz="2400" dirty="0"/>
          </a:p>
        </p:txBody>
      </p:sp>
      <p:sp>
        <p:nvSpPr>
          <p:cNvPr id="55" name="Cloud 54"/>
          <p:cNvSpPr/>
          <p:nvPr/>
        </p:nvSpPr>
        <p:spPr>
          <a:xfrm>
            <a:off x="197444" y="3086475"/>
            <a:ext cx="3370947" cy="1279052"/>
          </a:xfrm>
          <a:prstGeom prst="cloud">
            <a:avLst/>
          </a:prstGeom>
          <a:solidFill>
            <a:srgbClr val="CC0099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Изградите самопоуздање</a:t>
            </a:r>
            <a:endParaRPr lang="en-US" sz="2400" dirty="0"/>
          </a:p>
        </p:txBody>
      </p:sp>
      <p:sp>
        <p:nvSpPr>
          <p:cNvPr id="56" name="Cloud 55"/>
          <p:cNvSpPr/>
          <p:nvPr/>
        </p:nvSpPr>
        <p:spPr>
          <a:xfrm>
            <a:off x="3691462" y="3254796"/>
            <a:ext cx="3695385" cy="178094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Негујте здраве односе са породицом и пријатељима</a:t>
            </a:r>
            <a:endParaRPr lang="en-US" sz="2400" dirty="0"/>
          </a:p>
        </p:txBody>
      </p:sp>
      <p:sp>
        <p:nvSpPr>
          <p:cNvPr id="57" name="Cloud 56"/>
          <p:cNvSpPr/>
          <p:nvPr/>
        </p:nvSpPr>
        <p:spPr>
          <a:xfrm>
            <a:off x="413471" y="4947239"/>
            <a:ext cx="2977239" cy="1279052"/>
          </a:xfrm>
          <a:prstGeom prst="cloud">
            <a:avLst/>
          </a:prstGeom>
          <a:solidFill>
            <a:srgbClr val="7030A0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Пронађите подршку</a:t>
            </a:r>
            <a:endParaRPr lang="en-US" sz="2400" dirty="0"/>
          </a:p>
        </p:txBody>
      </p:sp>
      <p:sp>
        <p:nvSpPr>
          <p:cNvPr id="58" name="Cloud 57"/>
          <p:cNvSpPr/>
          <p:nvPr/>
        </p:nvSpPr>
        <p:spPr>
          <a:xfrm>
            <a:off x="4204237" y="5286146"/>
            <a:ext cx="2854905" cy="1279052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Помозите другима </a:t>
            </a:r>
            <a:endParaRPr lang="en-US" sz="2400" dirty="0"/>
          </a:p>
        </p:txBody>
      </p:sp>
      <p:sp>
        <p:nvSpPr>
          <p:cNvPr id="59" name="Cloud 58"/>
          <p:cNvSpPr/>
          <p:nvPr/>
        </p:nvSpPr>
        <p:spPr>
          <a:xfrm>
            <a:off x="4132834" y="1433010"/>
            <a:ext cx="3348409" cy="1660151"/>
          </a:xfrm>
          <a:prstGeom prst="cloud">
            <a:avLst/>
          </a:prstGeom>
          <a:solidFill>
            <a:srgbClr val="6666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Научите како да се борите са стресом </a:t>
            </a:r>
            <a:endParaRPr lang="en-US" sz="2400" dirty="0"/>
          </a:p>
        </p:txBody>
      </p:sp>
      <p:grpSp>
        <p:nvGrpSpPr>
          <p:cNvPr id="2" name="Google Shape;1825;p63">
            <a:extLst>
              <a:ext uri="{FF2B5EF4-FFF2-40B4-BE49-F238E27FC236}">
                <a16:creationId xmlns:a16="http://schemas.microsoft.com/office/drawing/2014/main" id="{822A992D-BF21-8BE8-4F0E-F55AD3A6DFB6}"/>
              </a:ext>
            </a:extLst>
          </p:cNvPr>
          <p:cNvGrpSpPr/>
          <p:nvPr/>
        </p:nvGrpSpPr>
        <p:grpSpPr>
          <a:xfrm flipH="1">
            <a:off x="7564700" y="1966972"/>
            <a:ext cx="4372643" cy="3593693"/>
            <a:chOff x="1049675" y="1743634"/>
            <a:chExt cx="3390675" cy="2591841"/>
          </a:xfrm>
        </p:grpSpPr>
        <p:sp>
          <p:nvSpPr>
            <p:cNvPr id="3" name="Google Shape;1826;p63">
              <a:extLst>
                <a:ext uri="{FF2B5EF4-FFF2-40B4-BE49-F238E27FC236}">
                  <a16:creationId xmlns:a16="http://schemas.microsoft.com/office/drawing/2014/main" id="{C3B5DE78-CDAC-E030-C44C-95E1E2C78D16}"/>
                </a:ext>
              </a:extLst>
            </p:cNvPr>
            <p:cNvSpPr/>
            <p:nvPr/>
          </p:nvSpPr>
          <p:spPr>
            <a:xfrm>
              <a:off x="1155606" y="3162929"/>
              <a:ext cx="1151275" cy="594875"/>
            </a:xfrm>
            <a:custGeom>
              <a:avLst/>
              <a:gdLst/>
              <a:ahLst/>
              <a:cxnLst/>
              <a:rect l="l" t="t" r="r" b="b"/>
              <a:pathLst>
                <a:path w="46051" h="23795" extrusionOk="0">
                  <a:moveTo>
                    <a:pt x="26465" y="0"/>
                  </a:moveTo>
                  <a:cubicBezTo>
                    <a:pt x="25901" y="0"/>
                    <a:pt x="25328" y="85"/>
                    <a:pt x="24773" y="238"/>
                  </a:cubicBezTo>
                  <a:cubicBezTo>
                    <a:pt x="23345" y="664"/>
                    <a:pt x="22129" y="1606"/>
                    <a:pt x="21217" y="2822"/>
                  </a:cubicBezTo>
                  <a:cubicBezTo>
                    <a:pt x="20153" y="4250"/>
                    <a:pt x="19545" y="5861"/>
                    <a:pt x="19089" y="7533"/>
                  </a:cubicBezTo>
                  <a:cubicBezTo>
                    <a:pt x="18025" y="6530"/>
                    <a:pt x="16870" y="5466"/>
                    <a:pt x="15563" y="4737"/>
                  </a:cubicBezTo>
                  <a:cubicBezTo>
                    <a:pt x="14579" y="4212"/>
                    <a:pt x="13469" y="3876"/>
                    <a:pt x="12358" y="3876"/>
                  </a:cubicBezTo>
                  <a:cubicBezTo>
                    <a:pt x="11924" y="3876"/>
                    <a:pt x="11491" y="3927"/>
                    <a:pt x="11065" y="4038"/>
                  </a:cubicBezTo>
                  <a:cubicBezTo>
                    <a:pt x="8420" y="4797"/>
                    <a:pt x="6992" y="7746"/>
                    <a:pt x="7265" y="10360"/>
                  </a:cubicBezTo>
                  <a:cubicBezTo>
                    <a:pt x="7417" y="11940"/>
                    <a:pt x="8056" y="13430"/>
                    <a:pt x="8968" y="14737"/>
                  </a:cubicBezTo>
                  <a:cubicBezTo>
                    <a:pt x="8338" y="14530"/>
                    <a:pt x="7677" y="14431"/>
                    <a:pt x="7013" y="14431"/>
                  </a:cubicBezTo>
                  <a:cubicBezTo>
                    <a:pt x="5527" y="14431"/>
                    <a:pt x="4025" y="14928"/>
                    <a:pt x="2828" y="15831"/>
                  </a:cubicBezTo>
                  <a:cubicBezTo>
                    <a:pt x="882" y="17320"/>
                    <a:pt x="1" y="19691"/>
                    <a:pt x="366" y="22093"/>
                  </a:cubicBezTo>
                  <a:cubicBezTo>
                    <a:pt x="457" y="22670"/>
                    <a:pt x="609" y="23278"/>
                    <a:pt x="852" y="23795"/>
                  </a:cubicBezTo>
                  <a:lnTo>
                    <a:pt x="46050" y="23795"/>
                  </a:lnTo>
                  <a:cubicBezTo>
                    <a:pt x="45564" y="23643"/>
                    <a:pt x="45078" y="23430"/>
                    <a:pt x="44530" y="23096"/>
                  </a:cubicBezTo>
                  <a:cubicBezTo>
                    <a:pt x="42980" y="22123"/>
                    <a:pt x="41795" y="20512"/>
                    <a:pt x="41339" y="18719"/>
                  </a:cubicBezTo>
                  <a:cubicBezTo>
                    <a:pt x="40883" y="16865"/>
                    <a:pt x="41187" y="14919"/>
                    <a:pt x="40883" y="13004"/>
                  </a:cubicBezTo>
                  <a:cubicBezTo>
                    <a:pt x="40731" y="12123"/>
                    <a:pt x="40427" y="11272"/>
                    <a:pt x="39880" y="10542"/>
                  </a:cubicBezTo>
                  <a:cubicBezTo>
                    <a:pt x="39333" y="9813"/>
                    <a:pt x="38573" y="9326"/>
                    <a:pt x="37752" y="8992"/>
                  </a:cubicBezTo>
                  <a:cubicBezTo>
                    <a:pt x="37017" y="8715"/>
                    <a:pt x="36260" y="8595"/>
                    <a:pt x="35501" y="8595"/>
                  </a:cubicBezTo>
                  <a:cubicBezTo>
                    <a:pt x="34094" y="8595"/>
                    <a:pt x="32683" y="9008"/>
                    <a:pt x="31400" y="9600"/>
                  </a:cubicBezTo>
                  <a:cubicBezTo>
                    <a:pt x="31612" y="7837"/>
                    <a:pt x="31825" y="6013"/>
                    <a:pt x="31369" y="4281"/>
                  </a:cubicBezTo>
                  <a:cubicBezTo>
                    <a:pt x="31004" y="2883"/>
                    <a:pt x="30214" y="1515"/>
                    <a:pt x="28968" y="694"/>
                  </a:cubicBezTo>
                  <a:cubicBezTo>
                    <a:pt x="28224" y="211"/>
                    <a:pt x="27355" y="0"/>
                    <a:pt x="26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" name="Google Shape;1827;p63">
              <a:extLst>
                <a:ext uri="{FF2B5EF4-FFF2-40B4-BE49-F238E27FC236}">
                  <a16:creationId xmlns:a16="http://schemas.microsoft.com/office/drawing/2014/main" id="{A8459D6A-99EB-5EC9-4C06-CD0442410E07}"/>
                </a:ext>
              </a:extLst>
            </p:cNvPr>
            <p:cNvSpPr/>
            <p:nvPr/>
          </p:nvSpPr>
          <p:spPr>
            <a:xfrm>
              <a:off x="2333900" y="2853675"/>
              <a:ext cx="655050" cy="360975"/>
            </a:xfrm>
            <a:custGeom>
              <a:avLst/>
              <a:gdLst/>
              <a:ahLst/>
              <a:cxnLst/>
              <a:rect l="l" t="t" r="r" b="b"/>
              <a:pathLst>
                <a:path w="26202" h="14439" extrusionOk="0">
                  <a:moveTo>
                    <a:pt x="6687" y="1"/>
                  </a:moveTo>
                  <a:cubicBezTo>
                    <a:pt x="6748" y="1004"/>
                    <a:pt x="6839" y="2797"/>
                    <a:pt x="6231" y="4560"/>
                  </a:cubicBezTo>
                  <a:cubicBezTo>
                    <a:pt x="5563" y="6444"/>
                    <a:pt x="4256" y="8238"/>
                    <a:pt x="1459" y="9241"/>
                  </a:cubicBezTo>
                  <a:cubicBezTo>
                    <a:pt x="1003" y="9423"/>
                    <a:pt x="517" y="9575"/>
                    <a:pt x="0" y="9697"/>
                  </a:cubicBezTo>
                  <a:cubicBezTo>
                    <a:pt x="0" y="9697"/>
                    <a:pt x="3739" y="14438"/>
                    <a:pt x="13101" y="14438"/>
                  </a:cubicBezTo>
                  <a:cubicBezTo>
                    <a:pt x="22432" y="14438"/>
                    <a:pt x="26201" y="9697"/>
                    <a:pt x="26201" y="9697"/>
                  </a:cubicBezTo>
                  <a:cubicBezTo>
                    <a:pt x="25685" y="9545"/>
                    <a:pt x="25168" y="9393"/>
                    <a:pt x="24773" y="9241"/>
                  </a:cubicBezTo>
                  <a:cubicBezTo>
                    <a:pt x="19332" y="7295"/>
                    <a:pt x="19362" y="2037"/>
                    <a:pt x="19606" y="1"/>
                  </a:cubicBezTo>
                  <a:lnTo>
                    <a:pt x="19606" y="1"/>
                  </a:lnTo>
                  <a:cubicBezTo>
                    <a:pt x="18086" y="1308"/>
                    <a:pt x="15988" y="2219"/>
                    <a:pt x="13131" y="2219"/>
                  </a:cubicBezTo>
                  <a:cubicBezTo>
                    <a:pt x="10274" y="2219"/>
                    <a:pt x="8207" y="1308"/>
                    <a:pt x="668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" name="Google Shape;1828;p63">
              <a:extLst>
                <a:ext uri="{FF2B5EF4-FFF2-40B4-BE49-F238E27FC236}">
                  <a16:creationId xmlns:a16="http://schemas.microsoft.com/office/drawing/2014/main" id="{EA4AAFB4-BFB0-2C69-7D1B-20BEA2109591}"/>
                </a:ext>
              </a:extLst>
            </p:cNvPr>
            <p:cNvSpPr/>
            <p:nvPr/>
          </p:nvSpPr>
          <p:spPr>
            <a:xfrm>
              <a:off x="2273100" y="2182700"/>
              <a:ext cx="776650" cy="725700"/>
            </a:xfrm>
            <a:custGeom>
              <a:avLst/>
              <a:gdLst/>
              <a:ahLst/>
              <a:cxnLst/>
              <a:rect l="l" t="t" r="r" b="b"/>
              <a:pathLst>
                <a:path w="31066" h="29028" extrusionOk="0">
                  <a:moveTo>
                    <a:pt x="16202" y="0"/>
                  </a:moveTo>
                  <a:cubicBezTo>
                    <a:pt x="14044" y="5076"/>
                    <a:pt x="9363" y="9028"/>
                    <a:pt x="3983" y="10335"/>
                  </a:cubicBezTo>
                  <a:lnTo>
                    <a:pt x="3983" y="10365"/>
                  </a:lnTo>
                  <a:cubicBezTo>
                    <a:pt x="3810" y="10320"/>
                    <a:pt x="3604" y="10286"/>
                    <a:pt x="3380" y="10286"/>
                  </a:cubicBezTo>
                  <a:cubicBezTo>
                    <a:pt x="2695" y="10286"/>
                    <a:pt x="1835" y="10603"/>
                    <a:pt x="1217" y="11885"/>
                  </a:cubicBezTo>
                  <a:cubicBezTo>
                    <a:pt x="1" y="14347"/>
                    <a:pt x="1976" y="17630"/>
                    <a:pt x="5016" y="17934"/>
                  </a:cubicBezTo>
                  <a:cubicBezTo>
                    <a:pt x="5016" y="17934"/>
                    <a:pt x="5259" y="23587"/>
                    <a:pt x="9059" y="26809"/>
                  </a:cubicBezTo>
                  <a:cubicBezTo>
                    <a:pt x="10578" y="28116"/>
                    <a:pt x="12676" y="29028"/>
                    <a:pt x="15533" y="29028"/>
                  </a:cubicBezTo>
                  <a:cubicBezTo>
                    <a:pt x="18390" y="29028"/>
                    <a:pt x="20457" y="28116"/>
                    <a:pt x="21977" y="26809"/>
                  </a:cubicBezTo>
                  <a:cubicBezTo>
                    <a:pt x="25746" y="23587"/>
                    <a:pt x="26050" y="17934"/>
                    <a:pt x="26050" y="17934"/>
                  </a:cubicBezTo>
                  <a:cubicBezTo>
                    <a:pt x="29089" y="17660"/>
                    <a:pt x="31065" y="14347"/>
                    <a:pt x="29849" y="11885"/>
                  </a:cubicBezTo>
                  <a:cubicBezTo>
                    <a:pt x="29214" y="10598"/>
                    <a:pt x="28354" y="10291"/>
                    <a:pt x="27670" y="10291"/>
                  </a:cubicBezTo>
                  <a:cubicBezTo>
                    <a:pt x="27045" y="10291"/>
                    <a:pt x="26565" y="10547"/>
                    <a:pt x="26536" y="10547"/>
                  </a:cubicBezTo>
                  <a:cubicBezTo>
                    <a:pt x="25077" y="5654"/>
                    <a:pt x="21035" y="1581"/>
                    <a:pt x="16202" y="0"/>
                  </a:cubicBezTo>
                  <a:close/>
                </a:path>
              </a:pathLst>
            </a:custGeom>
            <a:solidFill>
              <a:srgbClr val="E59269"/>
            </a:solidFill>
            <a:ln w="9525" cap="flat" cmpd="sng">
              <a:solidFill>
                <a:srgbClr val="E592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1829;p63">
              <a:extLst>
                <a:ext uri="{FF2B5EF4-FFF2-40B4-BE49-F238E27FC236}">
                  <a16:creationId xmlns:a16="http://schemas.microsoft.com/office/drawing/2014/main" id="{3EE5525E-5AAA-2FCA-01F5-01FA9780EB11}"/>
                </a:ext>
              </a:extLst>
            </p:cNvPr>
            <p:cNvSpPr/>
            <p:nvPr/>
          </p:nvSpPr>
          <p:spPr>
            <a:xfrm>
              <a:off x="2121875" y="1930050"/>
              <a:ext cx="1756900" cy="1379450"/>
            </a:xfrm>
            <a:custGeom>
              <a:avLst/>
              <a:gdLst/>
              <a:ahLst/>
              <a:cxnLst/>
              <a:rect l="l" t="t" r="r" b="b"/>
              <a:pathLst>
                <a:path w="70276" h="55178" extrusionOk="0">
                  <a:moveTo>
                    <a:pt x="21676" y="1"/>
                  </a:moveTo>
                  <a:cubicBezTo>
                    <a:pt x="19368" y="1"/>
                    <a:pt x="17065" y="430"/>
                    <a:pt x="14925" y="1322"/>
                  </a:cubicBezTo>
                  <a:cubicBezTo>
                    <a:pt x="8177" y="4118"/>
                    <a:pt x="3527" y="12082"/>
                    <a:pt x="3770" y="19377"/>
                  </a:cubicBezTo>
                  <a:cubicBezTo>
                    <a:pt x="1034" y="21596"/>
                    <a:pt x="1" y="25790"/>
                    <a:pt x="1490" y="29012"/>
                  </a:cubicBezTo>
                  <a:cubicBezTo>
                    <a:pt x="2767" y="31839"/>
                    <a:pt x="5503" y="33663"/>
                    <a:pt x="8117" y="35335"/>
                  </a:cubicBezTo>
                  <a:cubicBezTo>
                    <a:pt x="10670" y="36915"/>
                    <a:pt x="13345" y="38739"/>
                    <a:pt x="14621" y="41444"/>
                  </a:cubicBezTo>
                  <a:cubicBezTo>
                    <a:pt x="15260" y="39651"/>
                    <a:pt x="15199" y="37857"/>
                    <a:pt x="15077" y="36885"/>
                  </a:cubicBezTo>
                  <a:cubicBezTo>
                    <a:pt x="11308" y="33663"/>
                    <a:pt x="11004" y="27979"/>
                    <a:pt x="11004" y="27979"/>
                  </a:cubicBezTo>
                  <a:cubicBezTo>
                    <a:pt x="7965" y="27736"/>
                    <a:pt x="5989" y="24423"/>
                    <a:pt x="7205" y="21961"/>
                  </a:cubicBezTo>
                  <a:cubicBezTo>
                    <a:pt x="7835" y="20678"/>
                    <a:pt x="8682" y="20345"/>
                    <a:pt x="9363" y="20345"/>
                  </a:cubicBezTo>
                  <a:cubicBezTo>
                    <a:pt x="9601" y="20345"/>
                    <a:pt x="9820" y="20386"/>
                    <a:pt x="10001" y="20441"/>
                  </a:cubicBezTo>
                  <a:cubicBezTo>
                    <a:pt x="15381" y="19164"/>
                    <a:pt x="20062" y="15152"/>
                    <a:pt x="22220" y="10045"/>
                  </a:cubicBezTo>
                  <a:cubicBezTo>
                    <a:pt x="27084" y="11687"/>
                    <a:pt x="31126" y="15760"/>
                    <a:pt x="32524" y="20623"/>
                  </a:cubicBezTo>
                  <a:lnTo>
                    <a:pt x="32555" y="20623"/>
                  </a:lnTo>
                  <a:cubicBezTo>
                    <a:pt x="32555" y="20623"/>
                    <a:pt x="33033" y="20356"/>
                    <a:pt x="33665" y="20356"/>
                  </a:cubicBezTo>
                  <a:cubicBezTo>
                    <a:pt x="34346" y="20356"/>
                    <a:pt x="35206" y="20667"/>
                    <a:pt x="35837" y="21961"/>
                  </a:cubicBezTo>
                  <a:cubicBezTo>
                    <a:pt x="37053" y="24423"/>
                    <a:pt x="35078" y="27675"/>
                    <a:pt x="32038" y="27979"/>
                  </a:cubicBezTo>
                  <a:cubicBezTo>
                    <a:pt x="32038" y="27979"/>
                    <a:pt x="31764" y="33663"/>
                    <a:pt x="27965" y="36885"/>
                  </a:cubicBezTo>
                  <a:cubicBezTo>
                    <a:pt x="27722" y="38891"/>
                    <a:pt x="27691" y="44180"/>
                    <a:pt x="33132" y="46125"/>
                  </a:cubicBezTo>
                  <a:cubicBezTo>
                    <a:pt x="33588" y="46307"/>
                    <a:pt x="34075" y="46459"/>
                    <a:pt x="34622" y="46581"/>
                  </a:cubicBezTo>
                  <a:cubicBezTo>
                    <a:pt x="41461" y="48344"/>
                    <a:pt x="51522" y="47432"/>
                    <a:pt x="55291" y="54666"/>
                  </a:cubicBezTo>
                  <a:lnTo>
                    <a:pt x="55504" y="55122"/>
                  </a:lnTo>
                  <a:lnTo>
                    <a:pt x="55595" y="55092"/>
                  </a:lnTo>
                  <a:cubicBezTo>
                    <a:pt x="56036" y="55149"/>
                    <a:pt x="56477" y="55177"/>
                    <a:pt x="56918" y="55177"/>
                  </a:cubicBezTo>
                  <a:cubicBezTo>
                    <a:pt x="61366" y="55177"/>
                    <a:pt x="65687" y="52332"/>
                    <a:pt x="67844" y="48405"/>
                  </a:cubicBezTo>
                  <a:cubicBezTo>
                    <a:pt x="70245" y="44028"/>
                    <a:pt x="70276" y="38678"/>
                    <a:pt x="68756" y="33967"/>
                  </a:cubicBezTo>
                  <a:cubicBezTo>
                    <a:pt x="67905" y="31231"/>
                    <a:pt x="66172" y="28404"/>
                    <a:pt x="63406" y="27736"/>
                  </a:cubicBezTo>
                  <a:lnTo>
                    <a:pt x="63376" y="27736"/>
                  </a:lnTo>
                  <a:cubicBezTo>
                    <a:pt x="64349" y="24149"/>
                    <a:pt x="63741" y="20167"/>
                    <a:pt x="61704" y="17036"/>
                  </a:cubicBezTo>
                  <a:cubicBezTo>
                    <a:pt x="59607" y="13906"/>
                    <a:pt x="56081" y="11717"/>
                    <a:pt x="52312" y="11261"/>
                  </a:cubicBezTo>
                  <a:cubicBezTo>
                    <a:pt x="51658" y="11187"/>
                    <a:pt x="50992" y="11160"/>
                    <a:pt x="50320" y="11160"/>
                  </a:cubicBezTo>
                  <a:cubicBezTo>
                    <a:pt x="48574" y="11160"/>
                    <a:pt x="46786" y="11341"/>
                    <a:pt x="45058" y="11341"/>
                  </a:cubicBezTo>
                  <a:cubicBezTo>
                    <a:pt x="43092" y="11341"/>
                    <a:pt x="41205" y="11107"/>
                    <a:pt x="39546" y="10106"/>
                  </a:cubicBezTo>
                  <a:cubicBezTo>
                    <a:pt x="37752" y="9042"/>
                    <a:pt x="36597" y="7219"/>
                    <a:pt x="35138" y="5699"/>
                  </a:cubicBezTo>
                  <a:cubicBezTo>
                    <a:pt x="31706" y="2017"/>
                    <a:pt x="26679" y="1"/>
                    <a:pt x="21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" name="Google Shape;1830;p63">
              <a:extLst>
                <a:ext uri="{FF2B5EF4-FFF2-40B4-BE49-F238E27FC236}">
                  <a16:creationId xmlns:a16="http://schemas.microsoft.com/office/drawing/2014/main" id="{2D6623AD-DDEE-768F-4699-FB48816EC643}"/>
                </a:ext>
              </a:extLst>
            </p:cNvPr>
            <p:cNvSpPr/>
            <p:nvPr/>
          </p:nvSpPr>
          <p:spPr>
            <a:xfrm>
              <a:off x="2450200" y="2493200"/>
              <a:ext cx="141050" cy="29300"/>
            </a:xfrm>
            <a:custGeom>
              <a:avLst/>
              <a:gdLst/>
              <a:ahLst/>
              <a:cxnLst/>
              <a:rect l="l" t="t" r="r" b="b"/>
              <a:pathLst>
                <a:path w="5642" h="1172" extrusionOk="0">
                  <a:moveTo>
                    <a:pt x="5433" y="1"/>
                  </a:moveTo>
                  <a:cubicBezTo>
                    <a:pt x="5399" y="1"/>
                    <a:pt x="5359" y="13"/>
                    <a:pt x="5318" y="42"/>
                  </a:cubicBezTo>
                  <a:cubicBezTo>
                    <a:pt x="4584" y="593"/>
                    <a:pt x="3702" y="867"/>
                    <a:pt x="2815" y="867"/>
                  </a:cubicBezTo>
                  <a:cubicBezTo>
                    <a:pt x="1939" y="867"/>
                    <a:pt x="1057" y="601"/>
                    <a:pt x="303" y="73"/>
                  </a:cubicBezTo>
                  <a:cubicBezTo>
                    <a:pt x="271" y="52"/>
                    <a:pt x="240" y="42"/>
                    <a:pt x="211" y="42"/>
                  </a:cubicBezTo>
                  <a:cubicBezTo>
                    <a:pt x="78" y="42"/>
                    <a:pt x="0" y="246"/>
                    <a:pt x="151" y="346"/>
                  </a:cubicBezTo>
                  <a:cubicBezTo>
                    <a:pt x="940" y="897"/>
                    <a:pt x="1861" y="1171"/>
                    <a:pt x="2777" y="1171"/>
                  </a:cubicBezTo>
                  <a:cubicBezTo>
                    <a:pt x="3731" y="1171"/>
                    <a:pt x="4680" y="875"/>
                    <a:pt x="5470" y="286"/>
                  </a:cubicBezTo>
                  <a:cubicBezTo>
                    <a:pt x="5642" y="212"/>
                    <a:pt x="5576" y="1"/>
                    <a:pt x="543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" name="Google Shape;1831;p63">
              <a:extLst>
                <a:ext uri="{FF2B5EF4-FFF2-40B4-BE49-F238E27FC236}">
                  <a16:creationId xmlns:a16="http://schemas.microsoft.com/office/drawing/2014/main" id="{5B1367B4-0A61-CE13-0580-FE23BE65528A}"/>
                </a:ext>
              </a:extLst>
            </p:cNvPr>
            <p:cNvSpPr/>
            <p:nvPr/>
          </p:nvSpPr>
          <p:spPr>
            <a:xfrm>
              <a:off x="2387100" y="2508675"/>
              <a:ext cx="20975" cy="198025"/>
            </a:xfrm>
            <a:custGeom>
              <a:avLst/>
              <a:gdLst/>
              <a:ahLst/>
              <a:cxnLst/>
              <a:rect l="l" t="t" r="r" b="b"/>
              <a:pathLst>
                <a:path w="839" h="7921" extrusionOk="0">
                  <a:moveTo>
                    <a:pt x="331" y="1"/>
                  </a:moveTo>
                  <a:cubicBezTo>
                    <a:pt x="251" y="1"/>
                    <a:pt x="167" y="62"/>
                    <a:pt x="152" y="183"/>
                  </a:cubicBezTo>
                  <a:cubicBezTo>
                    <a:pt x="0" y="2706"/>
                    <a:pt x="91" y="5259"/>
                    <a:pt x="517" y="7813"/>
                  </a:cubicBezTo>
                  <a:cubicBezTo>
                    <a:pt x="529" y="7887"/>
                    <a:pt x="587" y="7921"/>
                    <a:pt x="648" y="7921"/>
                  </a:cubicBezTo>
                  <a:cubicBezTo>
                    <a:pt x="739" y="7921"/>
                    <a:pt x="839" y="7848"/>
                    <a:pt x="821" y="7721"/>
                  </a:cubicBezTo>
                  <a:cubicBezTo>
                    <a:pt x="456" y="5229"/>
                    <a:pt x="334" y="2706"/>
                    <a:pt x="486" y="183"/>
                  </a:cubicBezTo>
                  <a:cubicBezTo>
                    <a:pt x="486" y="62"/>
                    <a:pt x="41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9" name="Google Shape;1832;p63">
              <a:extLst>
                <a:ext uri="{FF2B5EF4-FFF2-40B4-BE49-F238E27FC236}">
                  <a16:creationId xmlns:a16="http://schemas.microsoft.com/office/drawing/2014/main" id="{69478FDD-EBF5-77F3-386B-A33F8F5FE1E5}"/>
                </a:ext>
              </a:extLst>
            </p:cNvPr>
            <p:cNvSpPr/>
            <p:nvPr/>
          </p:nvSpPr>
          <p:spPr>
            <a:xfrm>
              <a:off x="2106700" y="2399250"/>
              <a:ext cx="387400" cy="548475"/>
            </a:xfrm>
            <a:custGeom>
              <a:avLst/>
              <a:gdLst/>
              <a:ahLst/>
              <a:cxnLst/>
              <a:rect l="l" t="t" r="r" b="b"/>
              <a:pathLst>
                <a:path w="15496" h="21939" extrusionOk="0">
                  <a:moveTo>
                    <a:pt x="4792" y="1"/>
                  </a:moveTo>
                  <a:cubicBezTo>
                    <a:pt x="4766" y="1"/>
                    <a:pt x="4738" y="10"/>
                    <a:pt x="4711" y="31"/>
                  </a:cubicBezTo>
                  <a:cubicBezTo>
                    <a:pt x="2888" y="1095"/>
                    <a:pt x="1429" y="2797"/>
                    <a:pt x="760" y="4773"/>
                  </a:cubicBezTo>
                  <a:cubicBezTo>
                    <a:pt x="0" y="6870"/>
                    <a:pt x="152" y="9180"/>
                    <a:pt x="1003" y="11187"/>
                  </a:cubicBezTo>
                  <a:cubicBezTo>
                    <a:pt x="1824" y="13101"/>
                    <a:pt x="3283" y="14500"/>
                    <a:pt x="5046" y="15564"/>
                  </a:cubicBezTo>
                  <a:cubicBezTo>
                    <a:pt x="6687" y="16567"/>
                    <a:pt x="8450" y="17266"/>
                    <a:pt x="10183" y="18117"/>
                  </a:cubicBezTo>
                  <a:cubicBezTo>
                    <a:pt x="11854" y="18907"/>
                    <a:pt x="13465" y="19849"/>
                    <a:pt x="14651" y="21308"/>
                  </a:cubicBezTo>
                  <a:cubicBezTo>
                    <a:pt x="14803" y="21491"/>
                    <a:pt x="14955" y="21673"/>
                    <a:pt x="15076" y="21886"/>
                  </a:cubicBezTo>
                  <a:cubicBezTo>
                    <a:pt x="15113" y="21923"/>
                    <a:pt x="15159" y="21938"/>
                    <a:pt x="15205" y="21938"/>
                  </a:cubicBezTo>
                  <a:cubicBezTo>
                    <a:pt x="15349" y="21938"/>
                    <a:pt x="15495" y="21788"/>
                    <a:pt x="15380" y="21673"/>
                  </a:cubicBezTo>
                  <a:cubicBezTo>
                    <a:pt x="14347" y="20214"/>
                    <a:pt x="12888" y="19150"/>
                    <a:pt x="11277" y="18299"/>
                  </a:cubicBezTo>
                  <a:cubicBezTo>
                    <a:pt x="9635" y="17418"/>
                    <a:pt x="7903" y="16749"/>
                    <a:pt x="6231" y="15867"/>
                  </a:cubicBezTo>
                  <a:cubicBezTo>
                    <a:pt x="4499" y="14956"/>
                    <a:pt x="2918" y="13831"/>
                    <a:pt x="1885" y="12159"/>
                  </a:cubicBezTo>
                  <a:cubicBezTo>
                    <a:pt x="760" y="10275"/>
                    <a:pt x="334" y="7965"/>
                    <a:pt x="790" y="5807"/>
                  </a:cubicBezTo>
                  <a:cubicBezTo>
                    <a:pt x="1246" y="3740"/>
                    <a:pt x="2492" y="1885"/>
                    <a:pt x="4195" y="700"/>
                  </a:cubicBezTo>
                  <a:cubicBezTo>
                    <a:pt x="4438" y="548"/>
                    <a:pt x="4620" y="396"/>
                    <a:pt x="4863" y="305"/>
                  </a:cubicBezTo>
                  <a:cubicBezTo>
                    <a:pt x="5014" y="205"/>
                    <a:pt x="4916" y="1"/>
                    <a:pt x="4792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" name="Google Shape;1833;p63">
              <a:extLst>
                <a:ext uri="{FF2B5EF4-FFF2-40B4-BE49-F238E27FC236}">
                  <a16:creationId xmlns:a16="http://schemas.microsoft.com/office/drawing/2014/main" id="{E7CEE6C7-E665-C10E-FD24-0427BE2D8B0D}"/>
                </a:ext>
              </a:extLst>
            </p:cNvPr>
            <p:cNvSpPr/>
            <p:nvPr/>
          </p:nvSpPr>
          <p:spPr>
            <a:xfrm>
              <a:off x="2213075" y="1884925"/>
              <a:ext cx="1523600" cy="791500"/>
            </a:xfrm>
            <a:custGeom>
              <a:avLst/>
              <a:gdLst/>
              <a:ahLst/>
              <a:cxnLst/>
              <a:rect l="l" t="t" r="r" b="b"/>
              <a:pathLst>
                <a:path w="60944" h="31660" extrusionOk="0">
                  <a:moveTo>
                    <a:pt x="18698" y="1"/>
                  </a:moveTo>
                  <a:cubicBezTo>
                    <a:pt x="17475" y="1"/>
                    <a:pt x="16250" y="120"/>
                    <a:pt x="15046" y="361"/>
                  </a:cubicBezTo>
                  <a:cubicBezTo>
                    <a:pt x="12159" y="908"/>
                    <a:pt x="9423" y="2185"/>
                    <a:pt x="7174" y="4069"/>
                  </a:cubicBezTo>
                  <a:cubicBezTo>
                    <a:pt x="4925" y="5923"/>
                    <a:pt x="3192" y="8325"/>
                    <a:pt x="2007" y="10999"/>
                  </a:cubicBezTo>
                  <a:cubicBezTo>
                    <a:pt x="821" y="13613"/>
                    <a:pt x="274" y="16501"/>
                    <a:pt x="335" y="19389"/>
                  </a:cubicBezTo>
                  <a:cubicBezTo>
                    <a:pt x="365" y="20118"/>
                    <a:pt x="426" y="20787"/>
                    <a:pt x="517" y="21486"/>
                  </a:cubicBezTo>
                  <a:cubicBezTo>
                    <a:pt x="540" y="21556"/>
                    <a:pt x="599" y="21585"/>
                    <a:pt x="659" y="21585"/>
                  </a:cubicBezTo>
                  <a:cubicBezTo>
                    <a:pt x="757" y="21585"/>
                    <a:pt x="859" y="21507"/>
                    <a:pt x="821" y="21395"/>
                  </a:cubicBezTo>
                  <a:cubicBezTo>
                    <a:pt x="0" y="15741"/>
                    <a:pt x="2007" y="9784"/>
                    <a:pt x="5958" y="5680"/>
                  </a:cubicBezTo>
                  <a:cubicBezTo>
                    <a:pt x="7964" y="3583"/>
                    <a:pt x="10487" y="2033"/>
                    <a:pt x="13253" y="1182"/>
                  </a:cubicBezTo>
                  <a:cubicBezTo>
                    <a:pt x="15023" y="668"/>
                    <a:pt x="16852" y="392"/>
                    <a:pt x="18681" y="392"/>
                  </a:cubicBezTo>
                  <a:cubicBezTo>
                    <a:pt x="19774" y="392"/>
                    <a:pt x="20866" y="491"/>
                    <a:pt x="21946" y="695"/>
                  </a:cubicBezTo>
                  <a:cubicBezTo>
                    <a:pt x="24803" y="1212"/>
                    <a:pt x="27569" y="2397"/>
                    <a:pt x="29819" y="4252"/>
                  </a:cubicBezTo>
                  <a:cubicBezTo>
                    <a:pt x="32098" y="6136"/>
                    <a:pt x="33983" y="8568"/>
                    <a:pt x="36597" y="10027"/>
                  </a:cubicBezTo>
                  <a:cubicBezTo>
                    <a:pt x="37965" y="10817"/>
                    <a:pt x="39484" y="11212"/>
                    <a:pt x="41065" y="11334"/>
                  </a:cubicBezTo>
                  <a:cubicBezTo>
                    <a:pt x="41409" y="11357"/>
                    <a:pt x="41754" y="11367"/>
                    <a:pt x="42098" y="11367"/>
                  </a:cubicBezTo>
                  <a:cubicBezTo>
                    <a:pt x="43516" y="11367"/>
                    <a:pt x="44935" y="11200"/>
                    <a:pt x="46354" y="11151"/>
                  </a:cubicBezTo>
                  <a:cubicBezTo>
                    <a:pt x="46674" y="11133"/>
                    <a:pt x="46995" y="11123"/>
                    <a:pt x="47317" y="11123"/>
                  </a:cubicBezTo>
                  <a:cubicBezTo>
                    <a:pt x="48583" y="11123"/>
                    <a:pt x="49853" y="11274"/>
                    <a:pt x="51065" y="11638"/>
                  </a:cubicBezTo>
                  <a:cubicBezTo>
                    <a:pt x="52433" y="12063"/>
                    <a:pt x="53770" y="12671"/>
                    <a:pt x="54925" y="13492"/>
                  </a:cubicBezTo>
                  <a:cubicBezTo>
                    <a:pt x="57357" y="15194"/>
                    <a:pt x="59181" y="17717"/>
                    <a:pt x="59971" y="20574"/>
                  </a:cubicBezTo>
                  <a:cubicBezTo>
                    <a:pt x="60792" y="23522"/>
                    <a:pt x="60518" y="26744"/>
                    <a:pt x="59211" y="29541"/>
                  </a:cubicBezTo>
                  <a:cubicBezTo>
                    <a:pt x="58907" y="30209"/>
                    <a:pt x="58543" y="30817"/>
                    <a:pt x="58117" y="31425"/>
                  </a:cubicBezTo>
                  <a:cubicBezTo>
                    <a:pt x="58055" y="31549"/>
                    <a:pt x="58148" y="31659"/>
                    <a:pt x="58252" y="31659"/>
                  </a:cubicBezTo>
                  <a:cubicBezTo>
                    <a:pt x="58301" y="31659"/>
                    <a:pt x="58352" y="31635"/>
                    <a:pt x="58391" y="31577"/>
                  </a:cubicBezTo>
                  <a:cubicBezTo>
                    <a:pt x="60154" y="29024"/>
                    <a:pt x="60944" y="25832"/>
                    <a:pt x="60701" y="22762"/>
                  </a:cubicBezTo>
                  <a:cubicBezTo>
                    <a:pt x="60457" y="19753"/>
                    <a:pt x="59181" y="16987"/>
                    <a:pt x="57114" y="14829"/>
                  </a:cubicBezTo>
                  <a:cubicBezTo>
                    <a:pt x="55077" y="12732"/>
                    <a:pt x="52342" y="11303"/>
                    <a:pt x="49454" y="10878"/>
                  </a:cubicBezTo>
                  <a:cubicBezTo>
                    <a:pt x="48747" y="10768"/>
                    <a:pt x="48033" y="10729"/>
                    <a:pt x="47316" y="10729"/>
                  </a:cubicBezTo>
                  <a:cubicBezTo>
                    <a:pt x="45586" y="10729"/>
                    <a:pt x="43836" y="10955"/>
                    <a:pt x="42103" y="10955"/>
                  </a:cubicBezTo>
                  <a:cubicBezTo>
                    <a:pt x="40976" y="10955"/>
                    <a:pt x="39857" y="10860"/>
                    <a:pt x="38755" y="10543"/>
                  </a:cubicBezTo>
                  <a:cubicBezTo>
                    <a:pt x="35746" y="9662"/>
                    <a:pt x="33588" y="7200"/>
                    <a:pt x="31369" y="5133"/>
                  </a:cubicBezTo>
                  <a:cubicBezTo>
                    <a:pt x="30275" y="4100"/>
                    <a:pt x="29089" y="3157"/>
                    <a:pt x="27813" y="2397"/>
                  </a:cubicBezTo>
                  <a:cubicBezTo>
                    <a:pt x="26566" y="1668"/>
                    <a:pt x="25198" y="1121"/>
                    <a:pt x="23770" y="695"/>
                  </a:cubicBezTo>
                  <a:cubicBezTo>
                    <a:pt x="22121" y="234"/>
                    <a:pt x="20411" y="1"/>
                    <a:pt x="18698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1" name="Google Shape;1834;p63">
              <a:extLst>
                <a:ext uri="{FF2B5EF4-FFF2-40B4-BE49-F238E27FC236}">
                  <a16:creationId xmlns:a16="http://schemas.microsoft.com/office/drawing/2014/main" id="{0FE96290-3C43-4760-5F0D-3CA596ED923D}"/>
                </a:ext>
              </a:extLst>
            </p:cNvPr>
            <p:cNvSpPr/>
            <p:nvPr/>
          </p:nvSpPr>
          <p:spPr>
            <a:xfrm>
              <a:off x="3504625" y="2623225"/>
              <a:ext cx="409875" cy="697350"/>
            </a:xfrm>
            <a:custGeom>
              <a:avLst/>
              <a:gdLst/>
              <a:ahLst/>
              <a:cxnLst/>
              <a:rect l="l" t="t" r="r" b="b"/>
              <a:pathLst>
                <a:path w="16395" h="27894" extrusionOk="0">
                  <a:moveTo>
                    <a:pt x="7677" y="1"/>
                  </a:moveTo>
                  <a:cubicBezTo>
                    <a:pt x="7505" y="1"/>
                    <a:pt x="7447" y="257"/>
                    <a:pt x="7640" y="313"/>
                  </a:cubicBezTo>
                  <a:cubicBezTo>
                    <a:pt x="10194" y="921"/>
                    <a:pt x="12352" y="2623"/>
                    <a:pt x="13750" y="4811"/>
                  </a:cubicBezTo>
                  <a:cubicBezTo>
                    <a:pt x="15361" y="7334"/>
                    <a:pt x="15969" y="10343"/>
                    <a:pt x="15938" y="13261"/>
                  </a:cubicBezTo>
                  <a:cubicBezTo>
                    <a:pt x="15878" y="15966"/>
                    <a:pt x="15331" y="18702"/>
                    <a:pt x="14024" y="21073"/>
                  </a:cubicBezTo>
                  <a:cubicBezTo>
                    <a:pt x="12808" y="23413"/>
                    <a:pt x="10954" y="25389"/>
                    <a:pt x="8552" y="26514"/>
                  </a:cubicBezTo>
                  <a:cubicBezTo>
                    <a:pt x="7116" y="27184"/>
                    <a:pt x="5535" y="27564"/>
                    <a:pt x="3954" y="27564"/>
                  </a:cubicBezTo>
                  <a:cubicBezTo>
                    <a:pt x="3025" y="27564"/>
                    <a:pt x="2096" y="27433"/>
                    <a:pt x="1197" y="27152"/>
                  </a:cubicBezTo>
                  <a:cubicBezTo>
                    <a:pt x="893" y="27061"/>
                    <a:pt x="619" y="26970"/>
                    <a:pt x="315" y="26818"/>
                  </a:cubicBezTo>
                  <a:cubicBezTo>
                    <a:pt x="295" y="26811"/>
                    <a:pt x="276" y="26808"/>
                    <a:pt x="257" y="26808"/>
                  </a:cubicBezTo>
                  <a:cubicBezTo>
                    <a:pt x="104" y="26808"/>
                    <a:pt x="1" y="27010"/>
                    <a:pt x="163" y="27091"/>
                  </a:cubicBezTo>
                  <a:cubicBezTo>
                    <a:pt x="1391" y="27635"/>
                    <a:pt x="2707" y="27893"/>
                    <a:pt x="4025" y="27893"/>
                  </a:cubicBezTo>
                  <a:cubicBezTo>
                    <a:pt x="5284" y="27893"/>
                    <a:pt x="6544" y="27658"/>
                    <a:pt x="7732" y="27213"/>
                  </a:cubicBezTo>
                  <a:cubicBezTo>
                    <a:pt x="10254" y="26240"/>
                    <a:pt x="12352" y="24477"/>
                    <a:pt x="13811" y="22197"/>
                  </a:cubicBezTo>
                  <a:cubicBezTo>
                    <a:pt x="15270" y="19827"/>
                    <a:pt x="16030" y="17061"/>
                    <a:pt x="16242" y="14295"/>
                  </a:cubicBezTo>
                  <a:cubicBezTo>
                    <a:pt x="16394" y="11285"/>
                    <a:pt x="15938" y="8155"/>
                    <a:pt x="14510" y="5510"/>
                  </a:cubicBezTo>
                  <a:cubicBezTo>
                    <a:pt x="13264" y="3139"/>
                    <a:pt x="11227" y="1133"/>
                    <a:pt x="8674" y="252"/>
                  </a:cubicBezTo>
                  <a:cubicBezTo>
                    <a:pt x="8370" y="130"/>
                    <a:pt x="8036" y="69"/>
                    <a:pt x="7732" y="9"/>
                  </a:cubicBezTo>
                  <a:cubicBezTo>
                    <a:pt x="7712" y="3"/>
                    <a:pt x="7694" y="1"/>
                    <a:pt x="7677" y="1"/>
                  </a:cubicBezTo>
                  <a:close/>
                </a:path>
              </a:pathLst>
            </a:custGeom>
            <a:solidFill>
              <a:srgbClr val="332C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" name="Google Shape;1835;p63">
              <a:extLst>
                <a:ext uri="{FF2B5EF4-FFF2-40B4-BE49-F238E27FC236}">
                  <a16:creationId xmlns:a16="http://schemas.microsoft.com/office/drawing/2014/main" id="{C6CCFC59-1BC9-0140-7DCD-AB064627E9AC}"/>
                </a:ext>
              </a:extLst>
            </p:cNvPr>
            <p:cNvSpPr/>
            <p:nvPr/>
          </p:nvSpPr>
          <p:spPr>
            <a:xfrm>
              <a:off x="2730675" y="2493200"/>
              <a:ext cx="140450" cy="29300"/>
            </a:xfrm>
            <a:custGeom>
              <a:avLst/>
              <a:gdLst/>
              <a:ahLst/>
              <a:cxnLst/>
              <a:rect l="l" t="t" r="r" b="b"/>
              <a:pathLst>
                <a:path w="5618" h="1172" extrusionOk="0">
                  <a:moveTo>
                    <a:pt x="199" y="1"/>
                  </a:moveTo>
                  <a:cubicBezTo>
                    <a:pt x="71" y="1"/>
                    <a:pt x="1" y="212"/>
                    <a:pt x="148" y="286"/>
                  </a:cubicBezTo>
                  <a:cubicBezTo>
                    <a:pt x="938" y="875"/>
                    <a:pt x="1887" y="1171"/>
                    <a:pt x="2841" y="1171"/>
                  </a:cubicBezTo>
                  <a:cubicBezTo>
                    <a:pt x="3757" y="1171"/>
                    <a:pt x="4678" y="897"/>
                    <a:pt x="5467" y="346"/>
                  </a:cubicBezTo>
                  <a:cubicBezTo>
                    <a:pt x="5618" y="246"/>
                    <a:pt x="5540" y="42"/>
                    <a:pt x="5407" y="42"/>
                  </a:cubicBezTo>
                  <a:cubicBezTo>
                    <a:pt x="5378" y="42"/>
                    <a:pt x="5347" y="52"/>
                    <a:pt x="5315" y="73"/>
                  </a:cubicBezTo>
                  <a:cubicBezTo>
                    <a:pt x="4561" y="601"/>
                    <a:pt x="3686" y="867"/>
                    <a:pt x="2815" y="867"/>
                  </a:cubicBezTo>
                  <a:cubicBezTo>
                    <a:pt x="1931" y="867"/>
                    <a:pt x="1050" y="593"/>
                    <a:pt x="300" y="42"/>
                  </a:cubicBezTo>
                  <a:cubicBezTo>
                    <a:pt x="264" y="13"/>
                    <a:pt x="230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" name="Google Shape;1836;p63">
              <a:extLst>
                <a:ext uri="{FF2B5EF4-FFF2-40B4-BE49-F238E27FC236}">
                  <a16:creationId xmlns:a16="http://schemas.microsoft.com/office/drawing/2014/main" id="{C937517E-C54F-61A2-41C6-52E69570B6F0}"/>
                </a:ext>
              </a:extLst>
            </p:cNvPr>
            <p:cNvSpPr/>
            <p:nvPr/>
          </p:nvSpPr>
          <p:spPr>
            <a:xfrm>
              <a:off x="2913250" y="2508675"/>
              <a:ext cx="21750" cy="198025"/>
            </a:xfrm>
            <a:custGeom>
              <a:avLst/>
              <a:gdLst/>
              <a:ahLst/>
              <a:cxnLst/>
              <a:rect l="l" t="t" r="r" b="b"/>
              <a:pathLst>
                <a:path w="870" h="7921" extrusionOk="0">
                  <a:moveTo>
                    <a:pt x="539" y="1"/>
                  </a:moveTo>
                  <a:cubicBezTo>
                    <a:pt x="459" y="1"/>
                    <a:pt x="383" y="62"/>
                    <a:pt x="383" y="183"/>
                  </a:cubicBezTo>
                  <a:cubicBezTo>
                    <a:pt x="535" y="2706"/>
                    <a:pt x="413" y="5229"/>
                    <a:pt x="18" y="7721"/>
                  </a:cubicBezTo>
                  <a:cubicBezTo>
                    <a:pt x="0" y="7848"/>
                    <a:pt x="100" y="7921"/>
                    <a:pt x="191" y="7921"/>
                  </a:cubicBezTo>
                  <a:cubicBezTo>
                    <a:pt x="252" y="7921"/>
                    <a:pt x="310" y="7887"/>
                    <a:pt x="322" y="7813"/>
                  </a:cubicBezTo>
                  <a:cubicBezTo>
                    <a:pt x="748" y="5259"/>
                    <a:pt x="869" y="2706"/>
                    <a:pt x="717" y="183"/>
                  </a:cubicBezTo>
                  <a:cubicBezTo>
                    <a:pt x="702" y="62"/>
                    <a:pt x="619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" name="Google Shape;1837;p63">
              <a:extLst>
                <a:ext uri="{FF2B5EF4-FFF2-40B4-BE49-F238E27FC236}">
                  <a16:creationId xmlns:a16="http://schemas.microsoft.com/office/drawing/2014/main" id="{9963510B-0D30-98B6-1205-EBDCDA2BC653}"/>
                </a:ext>
              </a:extLst>
            </p:cNvPr>
            <p:cNvSpPr/>
            <p:nvPr/>
          </p:nvSpPr>
          <p:spPr>
            <a:xfrm>
              <a:off x="2653800" y="2694725"/>
              <a:ext cx="91225" cy="73875"/>
            </a:xfrm>
            <a:custGeom>
              <a:avLst/>
              <a:gdLst/>
              <a:ahLst/>
              <a:cxnLst/>
              <a:rect l="l" t="t" r="r" b="b"/>
              <a:pathLst>
                <a:path w="3649" h="2955" extrusionOk="0">
                  <a:moveTo>
                    <a:pt x="3235" y="0"/>
                  </a:moveTo>
                  <a:cubicBezTo>
                    <a:pt x="3115" y="0"/>
                    <a:pt x="3016" y="85"/>
                    <a:pt x="2949" y="219"/>
                  </a:cubicBezTo>
                  <a:cubicBezTo>
                    <a:pt x="2554" y="1343"/>
                    <a:pt x="1490" y="2164"/>
                    <a:pt x="305" y="2316"/>
                  </a:cubicBezTo>
                  <a:cubicBezTo>
                    <a:pt x="183" y="2316"/>
                    <a:pt x="62" y="2377"/>
                    <a:pt x="31" y="2498"/>
                  </a:cubicBezTo>
                  <a:cubicBezTo>
                    <a:pt x="1" y="2620"/>
                    <a:pt x="1" y="2711"/>
                    <a:pt x="62" y="2833"/>
                  </a:cubicBezTo>
                  <a:cubicBezTo>
                    <a:pt x="153" y="2924"/>
                    <a:pt x="214" y="2954"/>
                    <a:pt x="305" y="2954"/>
                  </a:cubicBezTo>
                  <a:lnTo>
                    <a:pt x="366" y="2954"/>
                  </a:lnTo>
                  <a:cubicBezTo>
                    <a:pt x="1794" y="2802"/>
                    <a:pt x="3041" y="1799"/>
                    <a:pt x="3557" y="492"/>
                  </a:cubicBezTo>
                  <a:cubicBezTo>
                    <a:pt x="3648" y="340"/>
                    <a:pt x="3557" y="127"/>
                    <a:pt x="3375" y="36"/>
                  </a:cubicBezTo>
                  <a:cubicBezTo>
                    <a:pt x="3326" y="12"/>
                    <a:pt x="3279" y="0"/>
                    <a:pt x="32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1838;p63">
              <a:extLst>
                <a:ext uri="{FF2B5EF4-FFF2-40B4-BE49-F238E27FC236}">
                  <a16:creationId xmlns:a16="http://schemas.microsoft.com/office/drawing/2014/main" id="{3A638D1D-212B-91EE-2A61-0187D3E94BC1}"/>
                </a:ext>
              </a:extLst>
            </p:cNvPr>
            <p:cNvSpPr/>
            <p:nvPr/>
          </p:nvSpPr>
          <p:spPr>
            <a:xfrm>
              <a:off x="2459275" y="2385500"/>
              <a:ext cx="112500" cy="50500"/>
            </a:xfrm>
            <a:custGeom>
              <a:avLst/>
              <a:gdLst/>
              <a:ahLst/>
              <a:cxnLst/>
              <a:rect l="l" t="t" r="r" b="b"/>
              <a:pathLst>
                <a:path w="4500" h="2020" extrusionOk="0">
                  <a:moveTo>
                    <a:pt x="3424" y="0"/>
                  </a:moveTo>
                  <a:cubicBezTo>
                    <a:pt x="2506" y="0"/>
                    <a:pt x="1590" y="149"/>
                    <a:pt x="700" y="399"/>
                  </a:cubicBezTo>
                  <a:cubicBezTo>
                    <a:pt x="305" y="490"/>
                    <a:pt x="1" y="946"/>
                    <a:pt x="153" y="1402"/>
                  </a:cubicBezTo>
                  <a:cubicBezTo>
                    <a:pt x="277" y="1752"/>
                    <a:pt x="567" y="2019"/>
                    <a:pt x="919" y="2019"/>
                  </a:cubicBezTo>
                  <a:cubicBezTo>
                    <a:pt x="995" y="2019"/>
                    <a:pt x="1074" y="2007"/>
                    <a:pt x="1156" y="1980"/>
                  </a:cubicBezTo>
                  <a:cubicBezTo>
                    <a:pt x="1581" y="1858"/>
                    <a:pt x="1946" y="1797"/>
                    <a:pt x="2372" y="1706"/>
                  </a:cubicBezTo>
                  <a:cubicBezTo>
                    <a:pt x="2797" y="1676"/>
                    <a:pt x="3253" y="1645"/>
                    <a:pt x="3679" y="1645"/>
                  </a:cubicBezTo>
                  <a:cubicBezTo>
                    <a:pt x="4074" y="1645"/>
                    <a:pt x="4499" y="1250"/>
                    <a:pt x="4499" y="794"/>
                  </a:cubicBezTo>
                  <a:cubicBezTo>
                    <a:pt x="4499" y="399"/>
                    <a:pt x="4165" y="4"/>
                    <a:pt x="3679" y="4"/>
                  </a:cubicBezTo>
                  <a:cubicBezTo>
                    <a:pt x="3594" y="1"/>
                    <a:pt x="3509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7" name="Google Shape;1839;p63">
              <a:extLst>
                <a:ext uri="{FF2B5EF4-FFF2-40B4-BE49-F238E27FC236}">
                  <a16:creationId xmlns:a16="http://schemas.microsoft.com/office/drawing/2014/main" id="{94FE8109-57C1-4CAB-6176-D03F0AA3B71E}"/>
                </a:ext>
              </a:extLst>
            </p:cNvPr>
            <p:cNvSpPr/>
            <p:nvPr/>
          </p:nvSpPr>
          <p:spPr>
            <a:xfrm>
              <a:off x="2741200" y="2385500"/>
              <a:ext cx="112500" cy="50500"/>
            </a:xfrm>
            <a:custGeom>
              <a:avLst/>
              <a:gdLst/>
              <a:ahLst/>
              <a:cxnLst/>
              <a:rect l="l" t="t" r="r" b="b"/>
              <a:pathLst>
                <a:path w="4500" h="2020" extrusionOk="0">
                  <a:moveTo>
                    <a:pt x="1076" y="0"/>
                  </a:moveTo>
                  <a:cubicBezTo>
                    <a:pt x="991" y="0"/>
                    <a:pt x="906" y="1"/>
                    <a:pt x="821" y="4"/>
                  </a:cubicBezTo>
                  <a:cubicBezTo>
                    <a:pt x="365" y="4"/>
                    <a:pt x="31" y="399"/>
                    <a:pt x="0" y="794"/>
                  </a:cubicBezTo>
                  <a:cubicBezTo>
                    <a:pt x="0" y="1250"/>
                    <a:pt x="426" y="1645"/>
                    <a:pt x="821" y="1645"/>
                  </a:cubicBezTo>
                  <a:cubicBezTo>
                    <a:pt x="1247" y="1645"/>
                    <a:pt x="1703" y="1676"/>
                    <a:pt x="2128" y="1706"/>
                  </a:cubicBezTo>
                  <a:cubicBezTo>
                    <a:pt x="2554" y="1797"/>
                    <a:pt x="2918" y="1858"/>
                    <a:pt x="3344" y="1980"/>
                  </a:cubicBezTo>
                  <a:cubicBezTo>
                    <a:pt x="3425" y="2007"/>
                    <a:pt x="3506" y="2019"/>
                    <a:pt x="3584" y="2019"/>
                  </a:cubicBezTo>
                  <a:cubicBezTo>
                    <a:pt x="3943" y="2019"/>
                    <a:pt x="4253" y="1752"/>
                    <a:pt x="4377" y="1402"/>
                  </a:cubicBezTo>
                  <a:cubicBezTo>
                    <a:pt x="4499" y="946"/>
                    <a:pt x="4225" y="490"/>
                    <a:pt x="3800" y="399"/>
                  </a:cubicBezTo>
                  <a:cubicBezTo>
                    <a:pt x="2937" y="149"/>
                    <a:pt x="1998" y="0"/>
                    <a:pt x="1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" name="Google Shape;1840;p63">
              <a:extLst>
                <a:ext uri="{FF2B5EF4-FFF2-40B4-BE49-F238E27FC236}">
                  <a16:creationId xmlns:a16="http://schemas.microsoft.com/office/drawing/2014/main" id="{C3CB0DB5-B897-2D76-DA22-3EC349AF633B}"/>
                </a:ext>
              </a:extLst>
            </p:cNvPr>
            <p:cNvSpPr/>
            <p:nvPr/>
          </p:nvSpPr>
          <p:spPr>
            <a:xfrm>
              <a:off x="1560325" y="3094550"/>
              <a:ext cx="2199150" cy="1178625"/>
            </a:xfrm>
            <a:custGeom>
              <a:avLst/>
              <a:gdLst/>
              <a:ahLst/>
              <a:cxnLst/>
              <a:rect l="l" t="t" r="r" b="b"/>
              <a:pathLst>
                <a:path w="87966" h="47145" extrusionOk="0">
                  <a:moveTo>
                    <a:pt x="30883" y="1"/>
                  </a:moveTo>
                  <a:cubicBezTo>
                    <a:pt x="29788" y="274"/>
                    <a:pt x="28572" y="518"/>
                    <a:pt x="27326" y="700"/>
                  </a:cubicBezTo>
                  <a:cubicBezTo>
                    <a:pt x="26779" y="791"/>
                    <a:pt x="26232" y="852"/>
                    <a:pt x="25654" y="943"/>
                  </a:cubicBezTo>
                  <a:cubicBezTo>
                    <a:pt x="21703" y="1521"/>
                    <a:pt x="17508" y="2037"/>
                    <a:pt x="14287" y="3892"/>
                  </a:cubicBezTo>
                  <a:cubicBezTo>
                    <a:pt x="13770" y="4196"/>
                    <a:pt x="13253" y="4560"/>
                    <a:pt x="12797" y="4925"/>
                  </a:cubicBezTo>
                  <a:cubicBezTo>
                    <a:pt x="11794" y="5746"/>
                    <a:pt x="10913" y="6779"/>
                    <a:pt x="10213" y="8086"/>
                  </a:cubicBezTo>
                  <a:cubicBezTo>
                    <a:pt x="7326" y="13679"/>
                    <a:pt x="3010" y="25108"/>
                    <a:pt x="1095" y="33375"/>
                  </a:cubicBezTo>
                  <a:cubicBezTo>
                    <a:pt x="973" y="33953"/>
                    <a:pt x="882" y="34439"/>
                    <a:pt x="760" y="34986"/>
                  </a:cubicBezTo>
                  <a:cubicBezTo>
                    <a:pt x="213" y="37539"/>
                    <a:pt x="1" y="39667"/>
                    <a:pt x="183" y="41096"/>
                  </a:cubicBezTo>
                  <a:cubicBezTo>
                    <a:pt x="608" y="44470"/>
                    <a:pt x="1004" y="45959"/>
                    <a:pt x="8299" y="46597"/>
                  </a:cubicBezTo>
                  <a:cubicBezTo>
                    <a:pt x="8906" y="46689"/>
                    <a:pt x="9575" y="46719"/>
                    <a:pt x="10335" y="46749"/>
                  </a:cubicBezTo>
                  <a:cubicBezTo>
                    <a:pt x="15928" y="47114"/>
                    <a:pt x="24743" y="47144"/>
                    <a:pt x="38694" y="47144"/>
                  </a:cubicBezTo>
                  <a:lnTo>
                    <a:pt x="43983" y="47144"/>
                  </a:lnTo>
                  <a:cubicBezTo>
                    <a:pt x="45602" y="47144"/>
                    <a:pt x="47160" y="47145"/>
                    <a:pt x="48659" y="47145"/>
                  </a:cubicBezTo>
                  <a:cubicBezTo>
                    <a:pt x="86523" y="47145"/>
                    <a:pt x="87113" y="47032"/>
                    <a:pt x="87844" y="41126"/>
                  </a:cubicBezTo>
                  <a:cubicBezTo>
                    <a:pt x="87966" y="40214"/>
                    <a:pt x="87935" y="38998"/>
                    <a:pt x="87631" y="37570"/>
                  </a:cubicBezTo>
                  <a:cubicBezTo>
                    <a:pt x="87510" y="36810"/>
                    <a:pt x="87388" y="36020"/>
                    <a:pt x="87206" y="35138"/>
                  </a:cubicBezTo>
                  <a:cubicBezTo>
                    <a:pt x="86902" y="33527"/>
                    <a:pt x="86446" y="31764"/>
                    <a:pt x="85960" y="29941"/>
                  </a:cubicBezTo>
                  <a:cubicBezTo>
                    <a:pt x="85808" y="29363"/>
                    <a:pt x="85656" y="28755"/>
                    <a:pt x="85443" y="28147"/>
                  </a:cubicBezTo>
                  <a:cubicBezTo>
                    <a:pt x="83710" y="22190"/>
                    <a:pt x="81279" y="15624"/>
                    <a:pt x="79151" y="11004"/>
                  </a:cubicBezTo>
                  <a:cubicBezTo>
                    <a:pt x="78877" y="10366"/>
                    <a:pt x="78573" y="9758"/>
                    <a:pt x="78300" y="9180"/>
                  </a:cubicBezTo>
                  <a:cubicBezTo>
                    <a:pt x="78239" y="8968"/>
                    <a:pt x="78117" y="8724"/>
                    <a:pt x="77996" y="8542"/>
                  </a:cubicBezTo>
                  <a:lnTo>
                    <a:pt x="77783" y="8086"/>
                  </a:lnTo>
                  <a:cubicBezTo>
                    <a:pt x="75351" y="3436"/>
                    <a:pt x="70336" y="2159"/>
                    <a:pt x="65230" y="1369"/>
                  </a:cubicBezTo>
                  <a:cubicBezTo>
                    <a:pt x="64683" y="1278"/>
                    <a:pt x="64135" y="1186"/>
                    <a:pt x="63619" y="1126"/>
                  </a:cubicBezTo>
                  <a:cubicBezTo>
                    <a:pt x="61339" y="791"/>
                    <a:pt x="59090" y="487"/>
                    <a:pt x="57114" y="1"/>
                  </a:cubicBezTo>
                  <a:cubicBezTo>
                    <a:pt x="57114" y="1"/>
                    <a:pt x="53375" y="4743"/>
                    <a:pt x="44014" y="4743"/>
                  </a:cubicBezTo>
                  <a:cubicBezTo>
                    <a:pt x="34652" y="4743"/>
                    <a:pt x="30883" y="1"/>
                    <a:pt x="30883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9" name="Google Shape;1841;p63">
              <a:extLst>
                <a:ext uri="{FF2B5EF4-FFF2-40B4-BE49-F238E27FC236}">
                  <a16:creationId xmlns:a16="http://schemas.microsoft.com/office/drawing/2014/main" id="{482C505C-D10C-CD63-A99E-FC38EA9D85A5}"/>
                </a:ext>
              </a:extLst>
            </p:cNvPr>
            <p:cNvSpPr/>
            <p:nvPr/>
          </p:nvSpPr>
          <p:spPr>
            <a:xfrm>
              <a:off x="1881750" y="3194875"/>
              <a:ext cx="1658875" cy="605575"/>
            </a:xfrm>
            <a:custGeom>
              <a:avLst/>
              <a:gdLst/>
              <a:ahLst/>
              <a:cxnLst/>
              <a:rect l="l" t="t" r="r" b="b"/>
              <a:pathLst>
                <a:path w="66355" h="24223" extrusionOk="0">
                  <a:moveTo>
                    <a:pt x="1460" y="0"/>
                  </a:moveTo>
                  <a:cubicBezTo>
                    <a:pt x="943" y="304"/>
                    <a:pt x="457" y="638"/>
                    <a:pt x="1" y="1034"/>
                  </a:cubicBezTo>
                  <a:cubicBezTo>
                    <a:pt x="3952" y="3344"/>
                    <a:pt x="6688" y="7690"/>
                    <a:pt x="9332" y="11247"/>
                  </a:cubicBezTo>
                  <a:cubicBezTo>
                    <a:pt x="11187" y="13769"/>
                    <a:pt x="13223" y="16231"/>
                    <a:pt x="15837" y="18025"/>
                  </a:cubicBezTo>
                  <a:cubicBezTo>
                    <a:pt x="18542" y="19879"/>
                    <a:pt x="21734" y="20548"/>
                    <a:pt x="24986" y="20548"/>
                  </a:cubicBezTo>
                  <a:cubicBezTo>
                    <a:pt x="28330" y="20517"/>
                    <a:pt x="31643" y="19909"/>
                    <a:pt x="34956" y="19848"/>
                  </a:cubicBezTo>
                  <a:cubicBezTo>
                    <a:pt x="35250" y="19837"/>
                    <a:pt x="35544" y="19831"/>
                    <a:pt x="35839" y="19831"/>
                  </a:cubicBezTo>
                  <a:cubicBezTo>
                    <a:pt x="37125" y="19831"/>
                    <a:pt x="38411" y="19947"/>
                    <a:pt x="39698" y="20244"/>
                  </a:cubicBezTo>
                  <a:cubicBezTo>
                    <a:pt x="41278" y="20639"/>
                    <a:pt x="42737" y="21399"/>
                    <a:pt x="44196" y="22159"/>
                  </a:cubicBezTo>
                  <a:cubicBezTo>
                    <a:pt x="45655" y="22918"/>
                    <a:pt x="47175" y="23678"/>
                    <a:pt x="48756" y="24013"/>
                  </a:cubicBezTo>
                  <a:cubicBezTo>
                    <a:pt x="49439" y="24152"/>
                    <a:pt x="50128" y="24223"/>
                    <a:pt x="50813" y="24223"/>
                  </a:cubicBezTo>
                  <a:cubicBezTo>
                    <a:pt x="51773" y="24223"/>
                    <a:pt x="52727" y="24084"/>
                    <a:pt x="53649" y="23800"/>
                  </a:cubicBezTo>
                  <a:cubicBezTo>
                    <a:pt x="56750" y="22827"/>
                    <a:pt x="59303" y="20517"/>
                    <a:pt x="61127" y="17812"/>
                  </a:cubicBezTo>
                  <a:cubicBezTo>
                    <a:pt x="63315" y="14529"/>
                    <a:pt x="64592" y="10608"/>
                    <a:pt x="66355" y="7022"/>
                  </a:cubicBezTo>
                  <a:cubicBezTo>
                    <a:pt x="66051" y="6383"/>
                    <a:pt x="65808" y="5775"/>
                    <a:pt x="65504" y="5289"/>
                  </a:cubicBezTo>
                  <a:cubicBezTo>
                    <a:pt x="63984" y="8177"/>
                    <a:pt x="62798" y="11338"/>
                    <a:pt x="61339" y="14164"/>
                  </a:cubicBezTo>
                  <a:cubicBezTo>
                    <a:pt x="59880" y="17113"/>
                    <a:pt x="57966" y="19788"/>
                    <a:pt x="55078" y="21429"/>
                  </a:cubicBezTo>
                  <a:cubicBezTo>
                    <a:pt x="53832" y="22159"/>
                    <a:pt x="52433" y="22614"/>
                    <a:pt x="50944" y="22645"/>
                  </a:cubicBezTo>
                  <a:cubicBezTo>
                    <a:pt x="50901" y="22646"/>
                    <a:pt x="50857" y="22646"/>
                    <a:pt x="50814" y="22646"/>
                  </a:cubicBezTo>
                  <a:cubicBezTo>
                    <a:pt x="49310" y="22646"/>
                    <a:pt x="47866" y="22141"/>
                    <a:pt x="46537" y="21520"/>
                  </a:cubicBezTo>
                  <a:cubicBezTo>
                    <a:pt x="45017" y="20791"/>
                    <a:pt x="43558" y="19940"/>
                    <a:pt x="42008" y="19301"/>
                  </a:cubicBezTo>
                  <a:cubicBezTo>
                    <a:pt x="40488" y="18663"/>
                    <a:pt x="38816" y="18359"/>
                    <a:pt x="37175" y="18237"/>
                  </a:cubicBezTo>
                  <a:cubicBezTo>
                    <a:pt x="36658" y="18204"/>
                    <a:pt x="36143" y="18189"/>
                    <a:pt x="35628" y="18189"/>
                  </a:cubicBezTo>
                  <a:cubicBezTo>
                    <a:pt x="32869" y="18189"/>
                    <a:pt x="30128" y="18610"/>
                    <a:pt x="27387" y="18815"/>
                  </a:cubicBezTo>
                  <a:cubicBezTo>
                    <a:pt x="26592" y="18869"/>
                    <a:pt x="25791" y="18905"/>
                    <a:pt x="24991" y="18905"/>
                  </a:cubicBezTo>
                  <a:cubicBezTo>
                    <a:pt x="22614" y="18905"/>
                    <a:pt x="20255" y="18585"/>
                    <a:pt x="18117" y="17447"/>
                  </a:cubicBezTo>
                  <a:cubicBezTo>
                    <a:pt x="15442" y="16049"/>
                    <a:pt x="13375" y="13769"/>
                    <a:pt x="11551" y="11398"/>
                  </a:cubicBezTo>
                  <a:cubicBezTo>
                    <a:pt x="8451" y="7447"/>
                    <a:pt x="5715" y="2766"/>
                    <a:pt x="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0" name="Google Shape;1842;p63">
              <a:extLst>
                <a:ext uri="{FF2B5EF4-FFF2-40B4-BE49-F238E27FC236}">
                  <a16:creationId xmlns:a16="http://schemas.microsoft.com/office/drawing/2014/main" id="{837884C4-F247-ED5A-8904-6369C7ABBDBB}"/>
                </a:ext>
              </a:extLst>
            </p:cNvPr>
            <p:cNvSpPr/>
            <p:nvPr/>
          </p:nvSpPr>
          <p:spPr>
            <a:xfrm>
              <a:off x="2202425" y="3113550"/>
              <a:ext cx="990175" cy="332050"/>
            </a:xfrm>
            <a:custGeom>
              <a:avLst/>
              <a:gdLst/>
              <a:ahLst/>
              <a:cxnLst/>
              <a:rect l="l" t="t" r="r" b="b"/>
              <a:pathLst>
                <a:path w="39607" h="13282" extrusionOk="0">
                  <a:moveTo>
                    <a:pt x="1673" y="1"/>
                  </a:moveTo>
                  <a:cubicBezTo>
                    <a:pt x="1156" y="62"/>
                    <a:pt x="578" y="153"/>
                    <a:pt x="1" y="214"/>
                  </a:cubicBezTo>
                  <a:cubicBezTo>
                    <a:pt x="122" y="518"/>
                    <a:pt x="274" y="821"/>
                    <a:pt x="396" y="1125"/>
                  </a:cubicBezTo>
                  <a:cubicBezTo>
                    <a:pt x="1338" y="3284"/>
                    <a:pt x="2372" y="5411"/>
                    <a:pt x="3740" y="7357"/>
                  </a:cubicBezTo>
                  <a:cubicBezTo>
                    <a:pt x="4986" y="9119"/>
                    <a:pt x="6536" y="10670"/>
                    <a:pt x="8390" y="11764"/>
                  </a:cubicBezTo>
                  <a:cubicBezTo>
                    <a:pt x="10175" y="12803"/>
                    <a:pt x="12194" y="13282"/>
                    <a:pt x="14221" y="13282"/>
                  </a:cubicBezTo>
                  <a:cubicBezTo>
                    <a:pt x="14506" y="13282"/>
                    <a:pt x="14792" y="13272"/>
                    <a:pt x="15077" y="13253"/>
                  </a:cubicBezTo>
                  <a:cubicBezTo>
                    <a:pt x="17570" y="13101"/>
                    <a:pt x="19940" y="12402"/>
                    <a:pt x="22342" y="11764"/>
                  </a:cubicBezTo>
                  <a:cubicBezTo>
                    <a:pt x="23558" y="11460"/>
                    <a:pt x="24773" y="11156"/>
                    <a:pt x="25989" y="10943"/>
                  </a:cubicBezTo>
                  <a:cubicBezTo>
                    <a:pt x="27013" y="10764"/>
                    <a:pt x="28036" y="10693"/>
                    <a:pt x="29077" y="10693"/>
                  </a:cubicBezTo>
                  <a:cubicBezTo>
                    <a:pt x="29273" y="10693"/>
                    <a:pt x="29470" y="10695"/>
                    <a:pt x="29667" y="10700"/>
                  </a:cubicBezTo>
                  <a:cubicBezTo>
                    <a:pt x="30161" y="10707"/>
                    <a:pt x="30666" y="10718"/>
                    <a:pt x="31175" y="10718"/>
                  </a:cubicBezTo>
                  <a:cubicBezTo>
                    <a:pt x="33016" y="10718"/>
                    <a:pt x="34904" y="10575"/>
                    <a:pt x="36476" y="9575"/>
                  </a:cubicBezTo>
                  <a:cubicBezTo>
                    <a:pt x="38391" y="8360"/>
                    <a:pt x="39029" y="6262"/>
                    <a:pt x="39303" y="4135"/>
                  </a:cubicBezTo>
                  <a:cubicBezTo>
                    <a:pt x="39394" y="2980"/>
                    <a:pt x="39485" y="1825"/>
                    <a:pt x="39606" y="670"/>
                  </a:cubicBezTo>
                  <a:cubicBezTo>
                    <a:pt x="39059" y="548"/>
                    <a:pt x="38482" y="487"/>
                    <a:pt x="37996" y="457"/>
                  </a:cubicBezTo>
                  <a:cubicBezTo>
                    <a:pt x="37904" y="943"/>
                    <a:pt x="37874" y="1460"/>
                    <a:pt x="37844" y="1977"/>
                  </a:cubicBezTo>
                  <a:cubicBezTo>
                    <a:pt x="37692" y="3800"/>
                    <a:pt x="37692" y="5989"/>
                    <a:pt x="36445" y="7448"/>
                  </a:cubicBezTo>
                  <a:cubicBezTo>
                    <a:pt x="35213" y="8814"/>
                    <a:pt x="33296" y="9071"/>
                    <a:pt x="31506" y="9071"/>
                  </a:cubicBezTo>
                  <a:cubicBezTo>
                    <a:pt x="31265" y="9071"/>
                    <a:pt x="31026" y="9066"/>
                    <a:pt x="30792" y="9059"/>
                  </a:cubicBezTo>
                  <a:cubicBezTo>
                    <a:pt x="30234" y="9045"/>
                    <a:pt x="29683" y="9032"/>
                    <a:pt x="29138" y="9032"/>
                  </a:cubicBezTo>
                  <a:cubicBezTo>
                    <a:pt x="28464" y="9032"/>
                    <a:pt x="27800" y="9052"/>
                    <a:pt x="27144" y="9119"/>
                  </a:cubicBezTo>
                  <a:cubicBezTo>
                    <a:pt x="25928" y="9211"/>
                    <a:pt x="24743" y="9454"/>
                    <a:pt x="23558" y="9758"/>
                  </a:cubicBezTo>
                  <a:cubicBezTo>
                    <a:pt x="21217" y="10335"/>
                    <a:pt x="18877" y="11126"/>
                    <a:pt x="16506" y="11460"/>
                  </a:cubicBezTo>
                  <a:cubicBezTo>
                    <a:pt x="15765" y="11576"/>
                    <a:pt x="15005" y="11645"/>
                    <a:pt x="14243" y="11645"/>
                  </a:cubicBezTo>
                  <a:cubicBezTo>
                    <a:pt x="12819" y="11645"/>
                    <a:pt x="11389" y="11405"/>
                    <a:pt x="10062" y="10791"/>
                  </a:cubicBezTo>
                  <a:cubicBezTo>
                    <a:pt x="8238" y="9940"/>
                    <a:pt x="6718" y="8572"/>
                    <a:pt x="5503" y="6992"/>
                  </a:cubicBezTo>
                  <a:cubicBezTo>
                    <a:pt x="3952" y="4925"/>
                    <a:pt x="2858" y="2615"/>
                    <a:pt x="1825" y="305"/>
                  </a:cubicBezTo>
                  <a:cubicBezTo>
                    <a:pt x="1794" y="214"/>
                    <a:pt x="1703" y="92"/>
                    <a:pt x="1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" name="Google Shape;1843;p63">
              <a:extLst>
                <a:ext uri="{FF2B5EF4-FFF2-40B4-BE49-F238E27FC236}">
                  <a16:creationId xmlns:a16="http://schemas.microsoft.com/office/drawing/2014/main" id="{BF587137-1471-62AB-039E-8477941196A5}"/>
                </a:ext>
              </a:extLst>
            </p:cNvPr>
            <p:cNvSpPr/>
            <p:nvPr/>
          </p:nvSpPr>
          <p:spPr>
            <a:xfrm>
              <a:off x="1578575" y="3798975"/>
              <a:ext cx="2133025" cy="275925"/>
            </a:xfrm>
            <a:custGeom>
              <a:avLst/>
              <a:gdLst/>
              <a:ahLst/>
              <a:cxnLst/>
              <a:rect l="l" t="t" r="r" b="b"/>
              <a:pathLst>
                <a:path w="85321" h="11037" extrusionOk="0">
                  <a:moveTo>
                    <a:pt x="84774" y="1"/>
                  </a:moveTo>
                  <a:cubicBezTo>
                    <a:pt x="83801" y="1004"/>
                    <a:pt x="82707" y="1824"/>
                    <a:pt x="81461" y="2432"/>
                  </a:cubicBezTo>
                  <a:cubicBezTo>
                    <a:pt x="79850" y="3223"/>
                    <a:pt x="78117" y="3648"/>
                    <a:pt x="76354" y="4043"/>
                  </a:cubicBezTo>
                  <a:cubicBezTo>
                    <a:pt x="74591" y="4408"/>
                    <a:pt x="72798" y="4712"/>
                    <a:pt x="71004" y="5137"/>
                  </a:cubicBezTo>
                  <a:cubicBezTo>
                    <a:pt x="69211" y="5563"/>
                    <a:pt x="67418" y="6110"/>
                    <a:pt x="65655" y="6688"/>
                  </a:cubicBezTo>
                  <a:cubicBezTo>
                    <a:pt x="62068" y="7843"/>
                    <a:pt x="58512" y="9089"/>
                    <a:pt x="54743" y="9362"/>
                  </a:cubicBezTo>
                  <a:cubicBezTo>
                    <a:pt x="54249" y="9398"/>
                    <a:pt x="53759" y="9415"/>
                    <a:pt x="53271" y="9415"/>
                  </a:cubicBezTo>
                  <a:cubicBezTo>
                    <a:pt x="47054" y="9415"/>
                    <a:pt x="41256" y="6676"/>
                    <a:pt x="35563" y="4590"/>
                  </a:cubicBezTo>
                  <a:cubicBezTo>
                    <a:pt x="32432" y="3466"/>
                    <a:pt x="29301" y="2523"/>
                    <a:pt x="25988" y="2159"/>
                  </a:cubicBezTo>
                  <a:cubicBezTo>
                    <a:pt x="25311" y="2090"/>
                    <a:pt x="24637" y="2058"/>
                    <a:pt x="23965" y="2058"/>
                  </a:cubicBezTo>
                  <a:cubicBezTo>
                    <a:pt x="21053" y="2058"/>
                    <a:pt x="18196" y="2662"/>
                    <a:pt x="15380" y="3527"/>
                  </a:cubicBezTo>
                  <a:cubicBezTo>
                    <a:pt x="12037" y="4560"/>
                    <a:pt x="8693" y="5806"/>
                    <a:pt x="5198" y="5897"/>
                  </a:cubicBezTo>
                  <a:cubicBezTo>
                    <a:pt x="5084" y="5900"/>
                    <a:pt x="4971" y="5901"/>
                    <a:pt x="4856" y="5901"/>
                  </a:cubicBezTo>
                  <a:cubicBezTo>
                    <a:pt x="3348" y="5901"/>
                    <a:pt x="1775" y="5711"/>
                    <a:pt x="334" y="5259"/>
                  </a:cubicBezTo>
                  <a:lnTo>
                    <a:pt x="0" y="6840"/>
                  </a:lnTo>
                  <a:cubicBezTo>
                    <a:pt x="699" y="7083"/>
                    <a:pt x="1429" y="7235"/>
                    <a:pt x="2189" y="7326"/>
                  </a:cubicBezTo>
                  <a:cubicBezTo>
                    <a:pt x="2974" y="7432"/>
                    <a:pt x="3757" y="7481"/>
                    <a:pt x="4535" y="7481"/>
                  </a:cubicBezTo>
                  <a:cubicBezTo>
                    <a:pt x="7101" y="7481"/>
                    <a:pt x="9626" y="6955"/>
                    <a:pt x="12098" y="6232"/>
                  </a:cubicBezTo>
                  <a:cubicBezTo>
                    <a:pt x="15806" y="5168"/>
                    <a:pt x="19423" y="3800"/>
                    <a:pt x="23283" y="3678"/>
                  </a:cubicBezTo>
                  <a:cubicBezTo>
                    <a:pt x="23454" y="3674"/>
                    <a:pt x="23624" y="3672"/>
                    <a:pt x="23794" y="3672"/>
                  </a:cubicBezTo>
                  <a:cubicBezTo>
                    <a:pt x="26964" y="3672"/>
                    <a:pt x="30101" y="4461"/>
                    <a:pt x="33101" y="5441"/>
                  </a:cubicBezTo>
                  <a:cubicBezTo>
                    <a:pt x="39575" y="7569"/>
                    <a:pt x="45898" y="10913"/>
                    <a:pt x="52858" y="11034"/>
                  </a:cubicBezTo>
                  <a:cubicBezTo>
                    <a:pt x="52965" y="11036"/>
                    <a:pt x="53072" y="11037"/>
                    <a:pt x="53179" y="11037"/>
                  </a:cubicBezTo>
                  <a:cubicBezTo>
                    <a:pt x="56866" y="11037"/>
                    <a:pt x="60468" y="10030"/>
                    <a:pt x="63983" y="8937"/>
                  </a:cubicBezTo>
                  <a:cubicBezTo>
                    <a:pt x="65837" y="8359"/>
                    <a:pt x="67691" y="7721"/>
                    <a:pt x="69576" y="7174"/>
                  </a:cubicBezTo>
                  <a:cubicBezTo>
                    <a:pt x="71430" y="6657"/>
                    <a:pt x="73284" y="6262"/>
                    <a:pt x="75138" y="5928"/>
                  </a:cubicBezTo>
                  <a:cubicBezTo>
                    <a:pt x="78725" y="5289"/>
                    <a:pt x="82251" y="4408"/>
                    <a:pt x="85078" y="2007"/>
                  </a:cubicBezTo>
                  <a:cubicBezTo>
                    <a:pt x="85138" y="1946"/>
                    <a:pt x="85260" y="1855"/>
                    <a:pt x="85321" y="1794"/>
                  </a:cubicBezTo>
                  <a:cubicBezTo>
                    <a:pt x="85169" y="1186"/>
                    <a:pt x="84986" y="609"/>
                    <a:pt x="84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844;p63">
              <a:extLst>
                <a:ext uri="{FF2B5EF4-FFF2-40B4-BE49-F238E27FC236}">
                  <a16:creationId xmlns:a16="http://schemas.microsoft.com/office/drawing/2014/main" id="{840B4F10-0A58-B773-2600-3A57D296642E}"/>
                </a:ext>
              </a:extLst>
            </p:cNvPr>
            <p:cNvSpPr/>
            <p:nvPr/>
          </p:nvSpPr>
          <p:spPr>
            <a:xfrm>
              <a:off x="1769300" y="3973000"/>
              <a:ext cx="1984100" cy="301325"/>
            </a:xfrm>
            <a:custGeom>
              <a:avLst/>
              <a:gdLst/>
              <a:ahLst/>
              <a:cxnLst/>
              <a:rect l="l" t="t" r="r" b="b"/>
              <a:pathLst>
                <a:path w="79364" h="12053" extrusionOk="0">
                  <a:moveTo>
                    <a:pt x="79029" y="0"/>
                  </a:moveTo>
                  <a:cubicBezTo>
                    <a:pt x="78391" y="1277"/>
                    <a:pt x="77449" y="2432"/>
                    <a:pt x="76324" y="3344"/>
                  </a:cubicBezTo>
                  <a:cubicBezTo>
                    <a:pt x="74044" y="5228"/>
                    <a:pt x="71066" y="6110"/>
                    <a:pt x="68178" y="6535"/>
                  </a:cubicBezTo>
                  <a:cubicBezTo>
                    <a:pt x="64834" y="6991"/>
                    <a:pt x="61400" y="6839"/>
                    <a:pt x="58026" y="6900"/>
                  </a:cubicBezTo>
                  <a:cubicBezTo>
                    <a:pt x="54652" y="7022"/>
                    <a:pt x="51247" y="7478"/>
                    <a:pt x="47904" y="8116"/>
                  </a:cubicBezTo>
                  <a:cubicBezTo>
                    <a:pt x="42825" y="9097"/>
                    <a:pt x="37589" y="10435"/>
                    <a:pt x="32353" y="10435"/>
                  </a:cubicBezTo>
                  <a:cubicBezTo>
                    <a:pt x="31102" y="10435"/>
                    <a:pt x="29851" y="10359"/>
                    <a:pt x="28603" y="10183"/>
                  </a:cubicBezTo>
                  <a:cubicBezTo>
                    <a:pt x="25472" y="9727"/>
                    <a:pt x="22524" y="8511"/>
                    <a:pt x="19575" y="7447"/>
                  </a:cubicBezTo>
                  <a:cubicBezTo>
                    <a:pt x="16959" y="6501"/>
                    <a:pt x="14215" y="5631"/>
                    <a:pt x="11414" y="5631"/>
                  </a:cubicBezTo>
                  <a:cubicBezTo>
                    <a:pt x="11156" y="5631"/>
                    <a:pt x="10898" y="5638"/>
                    <a:pt x="10639" y="5654"/>
                  </a:cubicBezTo>
                  <a:cubicBezTo>
                    <a:pt x="6383" y="5927"/>
                    <a:pt x="2706" y="8268"/>
                    <a:pt x="0" y="11459"/>
                  </a:cubicBezTo>
                  <a:cubicBezTo>
                    <a:pt x="608" y="11551"/>
                    <a:pt x="1307" y="11581"/>
                    <a:pt x="2067" y="11611"/>
                  </a:cubicBezTo>
                  <a:cubicBezTo>
                    <a:pt x="4104" y="9453"/>
                    <a:pt x="6718" y="7873"/>
                    <a:pt x="9727" y="7417"/>
                  </a:cubicBezTo>
                  <a:cubicBezTo>
                    <a:pt x="10300" y="7330"/>
                    <a:pt x="10873" y="7290"/>
                    <a:pt x="11445" y="7290"/>
                  </a:cubicBezTo>
                  <a:cubicBezTo>
                    <a:pt x="13873" y="7290"/>
                    <a:pt x="16272" y="8003"/>
                    <a:pt x="18511" y="8815"/>
                  </a:cubicBezTo>
                  <a:cubicBezTo>
                    <a:pt x="21460" y="9879"/>
                    <a:pt x="24347" y="11125"/>
                    <a:pt x="27478" y="11672"/>
                  </a:cubicBezTo>
                  <a:cubicBezTo>
                    <a:pt x="28420" y="11854"/>
                    <a:pt x="29423" y="11915"/>
                    <a:pt x="30366" y="12006"/>
                  </a:cubicBezTo>
                  <a:cubicBezTo>
                    <a:pt x="31034" y="12037"/>
                    <a:pt x="31688" y="12052"/>
                    <a:pt x="32341" y="12052"/>
                  </a:cubicBezTo>
                  <a:cubicBezTo>
                    <a:pt x="32995" y="12052"/>
                    <a:pt x="33648" y="12037"/>
                    <a:pt x="34317" y="12006"/>
                  </a:cubicBezTo>
                  <a:cubicBezTo>
                    <a:pt x="38603" y="11733"/>
                    <a:pt x="42949" y="10791"/>
                    <a:pt x="47144" y="9940"/>
                  </a:cubicBezTo>
                  <a:cubicBezTo>
                    <a:pt x="50427" y="9301"/>
                    <a:pt x="53740" y="8724"/>
                    <a:pt x="57083" y="8633"/>
                  </a:cubicBezTo>
                  <a:cubicBezTo>
                    <a:pt x="60579" y="8481"/>
                    <a:pt x="64074" y="8693"/>
                    <a:pt x="67570" y="8268"/>
                  </a:cubicBezTo>
                  <a:cubicBezTo>
                    <a:pt x="70640" y="7933"/>
                    <a:pt x="73801" y="7143"/>
                    <a:pt x="76385" y="5350"/>
                  </a:cubicBezTo>
                  <a:cubicBezTo>
                    <a:pt x="77509" y="4560"/>
                    <a:pt x="78543" y="3556"/>
                    <a:pt x="79364" y="2462"/>
                  </a:cubicBezTo>
                  <a:cubicBezTo>
                    <a:pt x="79272" y="1702"/>
                    <a:pt x="79151" y="882"/>
                    <a:pt x="79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" name="Google Shape;1845;p63">
              <a:extLst>
                <a:ext uri="{FF2B5EF4-FFF2-40B4-BE49-F238E27FC236}">
                  <a16:creationId xmlns:a16="http://schemas.microsoft.com/office/drawing/2014/main" id="{A01250F8-95CB-7609-F654-EA373C7E9FAA}"/>
                </a:ext>
              </a:extLst>
            </p:cNvPr>
            <p:cNvSpPr/>
            <p:nvPr/>
          </p:nvSpPr>
          <p:spPr>
            <a:xfrm>
              <a:off x="2058825" y="3279225"/>
              <a:ext cx="1355675" cy="1048650"/>
            </a:xfrm>
            <a:custGeom>
              <a:avLst/>
              <a:gdLst/>
              <a:ahLst/>
              <a:cxnLst/>
              <a:rect l="l" t="t" r="r" b="b"/>
              <a:pathLst>
                <a:path w="54227" h="41946" extrusionOk="0">
                  <a:moveTo>
                    <a:pt x="2493" y="0"/>
                  </a:moveTo>
                  <a:cubicBezTo>
                    <a:pt x="1125" y="0"/>
                    <a:pt x="0" y="1094"/>
                    <a:pt x="0" y="2492"/>
                  </a:cubicBezTo>
                  <a:lnTo>
                    <a:pt x="0" y="41946"/>
                  </a:lnTo>
                  <a:lnTo>
                    <a:pt x="54226" y="41946"/>
                  </a:lnTo>
                  <a:lnTo>
                    <a:pt x="54226" y="2492"/>
                  </a:lnTo>
                  <a:cubicBezTo>
                    <a:pt x="54226" y="1368"/>
                    <a:pt x="53557" y="456"/>
                    <a:pt x="52585" y="122"/>
                  </a:cubicBezTo>
                  <a:cubicBezTo>
                    <a:pt x="52342" y="61"/>
                    <a:pt x="52068" y="0"/>
                    <a:pt x="5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846;p63">
              <a:extLst>
                <a:ext uri="{FF2B5EF4-FFF2-40B4-BE49-F238E27FC236}">
                  <a16:creationId xmlns:a16="http://schemas.microsoft.com/office/drawing/2014/main" id="{9F570B97-8926-CBC4-483F-FBE07394D915}"/>
                </a:ext>
              </a:extLst>
            </p:cNvPr>
            <p:cNvSpPr/>
            <p:nvPr/>
          </p:nvSpPr>
          <p:spPr>
            <a:xfrm>
              <a:off x="2058825" y="4274675"/>
              <a:ext cx="1356425" cy="53200"/>
            </a:xfrm>
            <a:custGeom>
              <a:avLst/>
              <a:gdLst/>
              <a:ahLst/>
              <a:cxnLst/>
              <a:rect l="l" t="t" r="r" b="b"/>
              <a:pathLst>
                <a:path w="54257" h="2128" extrusionOk="0">
                  <a:moveTo>
                    <a:pt x="0" y="0"/>
                  </a:moveTo>
                  <a:lnTo>
                    <a:pt x="0" y="2128"/>
                  </a:lnTo>
                  <a:lnTo>
                    <a:pt x="54256" y="2128"/>
                  </a:lnTo>
                  <a:lnTo>
                    <a:pt x="54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" name="Google Shape;1847;p63">
              <a:extLst>
                <a:ext uri="{FF2B5EF4-FFF2-40B4-BE49-F238E27FC236}">
                  <a16:creationId xmlns:a16="http://schemas.microsoft.com/office/drawing/2014/main" id="{D717382F-2126-5868-9E48-6F2CC3265EFB}"/>
                </a:ext>
              </a:extLst>
            </p:cNvPr>
            <p:cNvSpPr/>
            <p:nvPr/>
          </p:nvSpPr>
          <p:spPr>
            <a:xfrm>
              <a:off x="1049675" y="4319500"/>
              <a:ext cx="3307850" cy="15975"/>
            </a:xfrm>
            <a:custGeom>
              <a:avLst/>
              <a:gdLst/>
              <a:ahLst/>
              <a:cxnLst/>
              <a:rect l="l" t="t" r="r" b="b"/>
              <a:pathLst>
                <a:path w="132314" h="639" extrusionOk="0">
                  <a:moveTo>
                    <a:pt x="396" y="1"/>
                  </a:moveTo>
                  <a:cubicBezTo>
                    <a:pt x="1" y="1"/>
                    <a:pt x="1" y="639"/>
                    <a:pt x="396" y="639"/>
                  </a:cubicBezTo>
                  <a:lnTo>
                    <a:pt x="131918" y="639"/>
                  </a:lnTo>
                  <a:cubicBezTo>
                    <a:pt x="132313" y="639"/>
                    <a:pt x="132313" y="1"/>
                    <a:pt x="13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" name="Google Shape;1848;p63">
              <a:extLst>
                <a:ext uri="{FF2B5EF4-FFF2-40B4-BE49-F238E27FC236}">
                  <a16:creationId xmlns:a16="http://schemas.microsoft.com/office/drawing/2014/main" id="{F180C18A-9F4B-22F4-028A-5C668E333F19}"/>
                </a:ext>
              </a:extLst>
            </p:cNvPr>
            <p:cNvSpPr/>
            <p:nvPr/>
          </p:nvSpPr>
          <p:spPr>
            <a:xfrm>
              <a:off x="3424350" y="3493500"/>
              <a:ext cx="1016000" cy="826025"/>
            </a:xfrm>
            <a:custGeom>
              <a:avLst/>
              <a:gdLst/>
              <a:ahLst/>
              <a:cxnLst/>
              <a:rect l="l" t="t" r="r" b="b"/>
              <a:pathLst>
                <a:path w="40640" h="33041" extrusionOk="0">
                  <a:moveTo>
                    <a:pt x="16566" y="1"/>
                  </a:moveTo>
                  <a:cubicBezTo>
                    <a:pt x="16566" y="1"/>
                    <a:pt x="17265" y="4803"/>
                    <a:pt x="14286" y="9484"/>
                  </a:cubicBezTo>
                  <a:cubicBezTo>
                    <a:pt x="11277" y="14135"/>
                    <a:pt x="0" y="33041"/>
                    <a:pt x="20305" y="33041"/>
                  </a:cubicBezTo>
                  <a:cubicBezTo>
                    <a:pt x="40639" y="33041"/>
                    <a:pt x="29362" y="14135"/>
                    <a:pt x="26323" y="9484"/>
                  </a:cubicBezTo>
                  <a:cubicBezTo>
                    <a:pt x="23314" y="4803"/>
                    <a:pt x="24043" y="1"/>
                    <a:pt x="24043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7" name="Google Shape;1849;p63">
              <a:extLst>
                <a:ext uri="{FF2B5EF4-FFF2-40B4-BE49-F238E27FC236}">
                  <a16:creationId xmlns:a16="http://schemas.microsoft.com/office/drawing/2014/main" id="{5C84CCFC-5ECC-1689-73B3-29BCF313467D}"/>
                </a:ext>
              </a:extLst>
            </p:cNvPr>
            <p:cNvSpPr/>
            <p:nvPr/>
          </p:nvSpPr>
          <p:spPr>
            <a:xfrm>
              <a:off x="3916000" y="2740550"/>
              <a:ext cx="479500" cy="744625"/>
            </a:xfrm>
            <a:custGeom>
              <a:avLst/>
              <a:gdLst/>
              <a:ahLst/>
              <a:cxnLst/>
              <a:rect l="l" t="t" r="r" b="b"/>
              <a:pathLst>
                <a:path w="19180" h="29785" extrusionOk="0">
                  <a:moveTo>
                    <a:pt x="14878" y="0"/>
                  </a:moveTo>
                  <a:cubicBezTo>
                    <a:pt x="13323" y="0"/>
                    <a:pt x="11754" y="380"/>
                    <a:pt x="10365" y="1121"/>
                  </a:cubicBezTo>
                  <a:cubicBezTo>
                    <a:pt x="7660" y="2519"/>
                    <a:pt x="5684" y="5164"/>
                    <a:pt x="4894" y="8143"/>
                  </a:cubicBezTo>
                  <a:cubicBezTo>
                    <a:pt x="4590" y="9267"/>
                    <a:pt x="4438" y="10453"/>
                    <a:pt x="3800" y="11395"/>
                  </a:cubicBezTo>
                  <a:cubicBezTo>
                    <a:pt x="3161" y="12398"/>
                    <a:pt x="2098" y="13006"/>
                    <a:pt x="1338" y="13918"/>
                  </a:cubicBezTo>
                  <a:cubicBezTo>
                    <a:pt x="152" y="15346"/>
                    <a:pt x="0" y="17413"/>
                    <a:pt x="304" y="19237"/>
                  </a:cubicBezTo>
                  <a:cubicBezTo>
                    <a:pt x="608" y="21091"/>
                    <a:pt x="1277" y="22854"/>
                    <a:pt x="1672" y="24678"/>
                  </a:cubicBezTo>
                  <a:cubicBezTo>
                    <a:pt x="2006" y="26380"/>
                    <a:pt x="2037" y="28264"/>
                    <a:pt x="1216" y="29784"/>
                  </a:cubicBezTo>
                  <a:cubicBezTo>
                    <a:pt x="3648" y="28599"/>
                    <a:pt x="5228" y="25802"/>
                    <a:pt x="5015" y="23067"/>
                  </a:cubicBezTo>
                  <a:cubicBezTo>
                    <a:pt x="4924" y="21790"/>
                    <a:pt x="4468" y="20483"/>
                    <a:pt x="4833" y="19267"/>
                  </a:cubicBezTo>
                  <a:cubicBezTo>
                    <a:pt x="5198" y="17991"/>
                    <a:pt x="6383" y="17109"/>
                    <a:pt x="7599" y="16501"/>
                  </a:cubicBezTo>
                  <a:cubicBezTo>
                    <a:pt x="8815" y="15893"/>
                    <a:pt x="10152" y="15438"/>
                    <a:pt x="11125" y="14526"/>
                  </a:cubicBezTo>
                  <a:cubicBezTo>
                    <a:pt x="12554" y="13279"/>
                    <a:pt x="13101" y="11365"/>
                    <a:pt x="13466" y="9510"/>
                  </a:cubicBezTo>
                  <a:cubicBezTo>
                    <a:pt x="13800" y="7656"/>
                    <a:pt x="13952" y="5711"/>
                    <a:pt x="14773" y="4039"/>
                  </a:cubicBezTo>
                  <a:cubicBezTo>
                    <a:pt x="15568" y="2448"/>
                    <a:pt x="17107" y="1070"/>
                    <a:pt x="18818" y="1070"/>
                  </a:cubicBezTo>
                  <a:cubicBezTo>
                    <a:pt x="18938" y="1070"/>
                    <a:pt x="19059" y="1077"/>
                    <a:pt x="19180" y="1091"/>
                  </a:cubicBezTo>
                  <a:cubicBezTo>
                    <a:pt x="17878" y="358"/>
                    <a:pt x="16385" y="0"/>
                    <a:pt x="14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" name="Google Shape;1850;p63">
              <a:extLst>
                <a:ext uri="{FF2B5EF4-FFF2-40B4-BE49-F238E27FC236}">
                  <a16:creationId xmlns:a16="http://schemas.microsoft.com/office/drawing/2014/main" id="{3D5BD7CD-0C84-A7D9-9B0F-31E0D9AB02C8}"/>
                </a:ext>
              </a:extLst>
            </p:cNvPr>
            <p:cNvSpPr/>
            <p:nvPr/>
          </p:nvSpPr>
          <p:spPr>
            <a:xfrm>
              <a:off x="3816450" y="2628950"/>
              <a:ext cx="303225" cy="512000"/>
            </a:xfrm>
            <a:custGeom>
              <a:avLst/>
              <a:gdLst/>
              <a:ahLst/>
              <a:cxnLst/>
              <a:rect l="l" t="t" r="r" b="b"/>
              <a:pathLst>
                <a:path w="12129" h="20480" extrusionOk="0">
                  <a:moveTo>
                    <a:pt x="9084" y="1"/>
                  </a:moveTo>
                  <a:cubicBezTo>
                    <a:pt x="7824" y="1"/>
                    <a:pt x="6559" y="362"/>
                    <a:pt x="5502" y="1056"/>
                  </a:cubicBezTo>
                  <a:cubicBezTo>
                    <a:pt x="3557" y="2363"/>
                    <a:pt x="2432" y="4704"/>
                    <a:pt x="2493" y="7014"/>
                  </a:cubicBezTo>
                  <a:cubicBezTo>
                    <a:pt x="2554" y="7895"/>
                    <a:pt x="2706" y="8838"/>
                    <a:pt x="2341" y="9658"/>
                  </a:cubicBezTo>
                  <a:cubicBezTo>
                    <a:pt x="2037" y="10327"/>
                    <a:pt x="1429" y="10783"/>
                    <a:pt x="973" y="11360"/>
                  </a:cubicBezTo>
                  <a:cubicBezTo>
                    <a:pt x="335" y="12151"/>
                    <a:pt x="0" y="13215"/>
                    <a:pt x="92" y="14248"/>
                  </a:cubicBezTo>
                  <a:cubicBezTo>
                    <a:pt x="274" y="16528"/>
                    <a:pt x="2250" y="18321"/>
                    <a:pt x="2675" y="20479"/>
                  </a:cubicBezTo>
                  <a:cubicBezTo>
                    <a:pt x="2554" y="18929"/>
                    <a:pt x="3040" y="17288"/>
                    <a:pt x="4073" y="16072"/>
                  </a:cubicBezTo>
                  <a:cubicBezTo>
                    <a:pt x="5076" y="14856"/>
                    <a:pt x="6596" y="14066"/>
                    <a:pt x="7356" y="12698"/>
                  </a:cubicBezTo>
                  <a:cubicBezTo>
                    <a:pt x="7934" y="11695"/>
                    <a:pt x="8025" y="10509"/>
                    <a:pt x="7964" y="9385"/>
                  </a:cubicBezTo>
                  <a:cubicBezTo>
                    <a:pt x="7934" y="8230"/>
                    <a:pt x="7812" y="7105"/>
                    <a:pt x="7964" y="6011"/>
                  </a:cubicBezTo>
                  <a:cubicBezTo>
                    <a:pt x="8329" y="3731"/>
                    <a:pt x="9940" y="1634"/>
                    <a:pt x="12128" y="783"/>
                  </a:cubicBezTo>
                  <a:cubicBezTo>
                    <a:pt x="11199" y="256"/>
                    <a:pt x="10143" y="1"/>
                    <a:pt x="9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9" name="Google Shape;1851;p63">
              <a:extLst>
                <a:ext uri="{FF2B5EF4-FFF2-40B4-BE49-F238E27FC236}">
                  <a16:creationId xmlns:a16="http://schemas.microsoft.com/office/drawing/2014/main" id="{9BA94201-494A-81CE-0804-99262EFD5D17}"/>
                </a:ext>
              </a:extLst>
            </p:cNvPr>
            <p:cNvSpPr/>
            <p:nvPr/>
          </p:nvSpPr>
          <p:spPr>
            <a:xfrm>
              <a:off x="3596850" y="2710825"/>
              <a:ext cx="203675" cy="319925"/>
            </a:xfrm>
            <a:custGeom>
              <a:avLst/>
              <a:gdLst/>
              <a:ahLst/>
              <a:cxnLst/>
              <a:rect l="l" t="t" r="r" b="b"/>
              <a:pathLst>
                <a:path w="8147" h="12797" extrusionOk="0">
                  <a:moveTo>
                    <a:pt x="0" y="0"/>
                  </a:moveTo>
                  <a:cubicBezTo>
                    <a:pt x="881" y="395"/>
                    <a:pt x="1459" y="1307"/>
                    <a:pt x="1702" y="2280"/>
                  </a:cubicBezTo>
                  <a:cubicBezTo>
                    <a:pt x="1976" y="3222"/>
                    <a:pt x="2006" y="4195"/>
                    <a:pt x="2128" y="5137"/>
                  </a:cubicBezTo>
                  <a:cubicBezTo>
                    <a:pt x="2249" y="6110"/>
                    <a:pt x="2462" y="7113"/>
                    <a:pt x="3070" y="7873"/>
                  </a:cubicBezTo>
                  <a:cubicBezTo>
                    <a:pt x="3587" y="8541"/>
                    <a:pt x="4286" y="8997"/>
                    <a:pt x="4985" y="9453"/>
                  </a:cubicBezTo>
                  <a:cubicBezTo>
                    <a:pt x="5654" y="9909"/>
                    <a:pt x="6353" y="10395"/>
                    <a:pt x="6809" y="11125"/>
                  </a:cubicBezTo>
                  <a:cubicBezTo>
                    <a:pt x="7113" y="11611"/>
                    <a:pt x="7265" y="12219"/>
                    <a:pt x="7143" y="12797"/>
                  </a:cubicBezTo>
                  <a:cubicBezTo>
                    <a:pt x="7781" y="11915"/>
                    <a:pt x="8146" y="10821"/>
                    <a:pt x="8085" y="9696"/>
                  </a:cubicBezTo>
                  <a:cubicBezTo>
                    <a:pt x="8024" y="8389"/>
                    <a:pt x="7386" y="7113"/>
                    <a:pt x="6353" y="6292"/>
                  </a:cubicBezTo>
                  <a:cubicBezTo>
                    <a:pt x="6018" y="6018"/>
                    <a:pt x="5593" y="5745"/>
                    <a:pt x="5380" y="5380"/>
                  </a:cubicBezTo>
                  <a:cubicBezTo>
                    <a:pt x="5198" y="5046"/>
                    <a:pt x="5198" y="4651"/>
                    <a:pt x="5137" y="4286"/>
                  </a:cubicBezTo>
                  <a:cubicBezTo>
                    <a:pt x="4955" y="3101"/>
                    <a:pt x="4195" y="2067"/>
                    <a:pt x="3222" y="1398"/>
                  </a:cubicBezTo>
                  <a:cubicBezTo>
                    <a:pt x="2280" y="669"/>
                    <a:pt x="1155" y="2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0" name="Google Shape;1852;p63">
              <a:extLst>
                <a:ext uri="{FF2B5EF4-FFF2-40B4-BE49-F238E27FC236}">
                  <a16:creationId xmlns:a16="http://schemas.microsoft.com/office/drawing/2014/main" id="{D4B3FC92-1AE0-130A-92F1-2C6D51A10624}"/>
                </a:ext>
              </a:extLst>
            </p:cNvPr>
            <p:cNvSpPr/>
            <p:nvPr/>
          </p:nvSpPr>
          <p:spPr>
            <a:xfrm>
              <a:off x="3540600" y="2928900"/>
              <a:ext cx="404300" cy="538800"/>
            </a:xfrm>
            <a:custGeom>
              <a:avLst/>
              <a:gdLst/>
              <a:ahLst/>
              <a:cxnLst/>
              <a:rect l="l" t="t" r="r" b="b"/>
              <a:pathLst>
                <a:path w="16172" h="21552" extrusionOk="0">
                  <a:moveTo>
                    <a:pt x="1" y="1"/>
                  </a:moveTo>
                  <a:cubicBezTo>
                    <a:pt x="1186" y="487"/>
                    <a:pt x="1885" y="1703"/>
                    <a:pt x="2220" y="2979"/>
                  </a:cubicBezTo>
                  <a:cubicBezTo>
                    <a:pt x="2554" y="4226"/>
                    <a:pt x="2554" y="5502"/>
                    <a:pt x="2767" y="6779"/>
                  </a:cubicBezTo>
                  <a:cubicBezTo>
                    <a:pt x="3010" y="8025"/>
                    <a:pt x="3466" y="9302"/>
                    <a:pt x="4499" y="10122"/>
                  </a:cubicBezTo>
                  <a:cubicBezTo>
                    <a:pt x="5259" y="10730"/>
                    <a:pt x="6232" y="10943"/>
                    <a:pt x="7205" y="11247"/>
                  </a:cubicBezTo>
                  <a:cubicBezTo>
                    <a:pt x="8147" y="11551"/>
                    <a:pt x="9119" y="12007"/>
                    <a:pt x="9606" y="12858"/>
                  </a:cubicBezTo>
                  <a:cubicBezTo>
                    <a:pt x="10335" y="14013"/>
                    <a:pt x="9971" y="15624"/>
                    <a:pt x="10761" y="16718"/>
                  </a:cubicBezTo>
                  <a:cubicBezTo>
                    <a:pt x="11338" y="17509"/>
                    <a:pt x="12402" y="17873"/>
                    <a:pt x="13223" y="18390"/>
                  </a:cubicBezTo>
                  <a:cubicBezTo>
                    <a:pt x="14287" y="19120"/>
                    <a:pt x="15107" y="20244"/>
                    <a:pt x="15351" y="21551"/>
                  </a:cubicBezTo>
                  <a:cubicBezTo>
                    <a:pt x="16171" y="20062"/>
                    <a:pt x="15776" y="18238"/>
                    <a:pt x="15107" y="16718"/>
                  </a:cubicBezTo>
                  <a:cubicBezTo>
                    <a:pt x="14408" y="15198"/>
                    <a:pt x="13466" y="13800"/>
                    <a:pt x="13071" y="12159"/>
                  </a:cubicBezTo>
                  <a:cubicBezTo>
                    <a:pt x="12797" y="10822"/>
                    <a:pt x="12919" y="9454"/>
                    <a:pt x="12645" y="8147"/>
                  </a:cubicBezTo>
                  <a:cubicBezTo>
                    <a:pt x="12402" y="6809"/>
                    <a:pt x="11581" y="5441"/>
                    <a:pt x="10274" y="5168"/>
                  </a:cubicBezTo>
                  <a:cubicBezTo>
                    <a:pt x="9971" y="5138"/>
                    <a:pt x="9606" y="5138"/>
                    <a:pt x="9302" y="4986"/>
                  </a:cubicBezTo>
                  <a:cubicBezTo>
                    <a:pt x="8694" y="4712"/>
                    <a:pt x="8542" y="3922"/>
                    <a:pt x="8299" y="3314"/>
                  </a:cubicBezTo>
                  <a:cubicBezTo>
                    <a:pt x="7630" y="1855"/>
                    <a:pt x="6232" y="882"/>
                    <a:pt x="4712" y="426"/>
                  </a:cubicBezTo>
                  <a:cubicBezTo>
                    <a:pt x="3192" y="1"/>
                    <a:pt x="161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1" name="Google Shape;1853;p63">
              <a:extLst>
                <a:ext uri="{FF2B5EF4-FFF2-40B4-BE49-F238E27FC236}">
                  <a16:creationId xmlns:a16="http://schemas.microsoft.com/office/drawing/2014/main" id="{D8A2718F-4BE5-83E7-576D-5EE53063E033}"/>
                </a:ext>
              </a:extLst>
            </p:cNvPr>
            <p:cNvSpPr/>
            <p:nvPr/>
          </p:nvSpPr>
          <p:spPr>
            <a:xfrm>
              <a:off x="1387825" y="2333134"/>
              <a:ext cx="623150" cy="715100"/>
            </a:xfrm>
            <a:custGeom>
              <a:avLst/>
              <a:gdLst/>
              <a:ahLst/>
              <a:cxnLst/>
              <a:rect l="l" t="t" r="r" b="b"/>
              <a:pathLst>
                <a:path w="24926" h="28604" extrusionOk="0">
                  <a:moveTo>
                    <a:pt x="12352" y="1"/>
                  </a:moveTo>
                  <a:cubicBezTo>
                    <a:pt x="5503" y="1"/>
                    <a:pt x="1" y="5570"/>
                    <a:pt x="1" y="12403"/>
                  </a:cubicBezTo>
                  <a:cubicBezTo>
                    <a:pt x="1" y="19302"/>
                    <a:pt x="5563" y="24865"/>
                    <a:pt x="12463" y="24865"/>
                  </a:cubicBezTo>
                  <a:cubicBezTo>
                    <a:pt x="14530" y="24865"/>
                    <a:pt x="16506" y="24348"/>
                    <a:pt x="18238" y="23467"/>
                  </a:cubicBezTo>
                  <a:lnTo>
                    <a:pt x="24925" y="28603"/>
                  </a:lnTo>
                  <a:lnTo>
                    <a:pt x="24925" y="28603"/>
                  </a:lnTo>
                  <a:lnTo>
                    <a:pt x="21886" y="20609"/>
                  </a:lnTo>
                  <a:cubicBezTo>
                    <a:pt x="23770" y="18421"/>
                    <a:pt x="24925" y="15564"/>
                    <a:pt x="24925" y="12463"/>
                  </a:cubicBezTo>
                  <a:cubicBezTo>
                    <a:pt x="24925" y="5564"/>
                    <a:pt x="19332" y="1"/>
                    <a:pt x="12463" y="1"/>
                  </a:cubicBezTo>
                  <a:cubicBezTo>
                    <a:pt x="12426" y="1"/>
                    <a:pt x="12389" y="1"/>
                    <a:pt x="1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" name="Google Shape;1854;p63">
              <a:extLst>
                <a:ext uri="{FF2B5EF4-FFF2-40B4-BE49-F238E27FC236}">
                  <a16:creationId xmlns:a16="http://schemas.microsoft.com/office/drawing/2014/main" id="{0EC5686F-2086-A638-C862-2558572019AF}"/>
                </a:ext>
              </a:extLst>
            </p:cNvPr>
            <p:cNvSpPr/>
            <p:nvPr/>
          </p:nvSpPr>
          <p:spPr>
            <a:xfrm>
              <a:off x="1455450" y="2473734"/>
              <a:ext cx="485600" cy="403525"/>
            </a:xfrm>
            <a:custGeom>
              <a:avLst/>
              <a:gdLst/>
              <a:ahLst/>
              <a:cxnLst/>
              <a:rect l="l" t="t" r="r" b="b"/>
              <a:pathLst>
                <a:path w="19424" h="16141" extrusionOk="0">
                  <a:moveTo>
                    <a:pt x="5624" y="0"/>
                  </a:moveTo>
                  <a:cubicBezTo>
                    <a:pt x="2828" y="0"/>
                    <a:pt x="548" y="2280"/>
                    <a:pt x="548" y="5076"/>
                  </a:cubicBezTo>
                  <a:cubicBezTo>
                    <a:pt x="548" y="5107"/>
                    <a:pt x="1" y="11946"/>
                    <a:pt x="9758" y="16140"/>
                  </a:cubicBezTo>
                  <a:cubicBezTo>
                    <a:pt x="19424" y="11946"/>
                    <a:pt x="18937" y="5076"/>
                    <a:pt x="18937" y="5076"/>
                  </a:cubicBezTo>
                  <a:cubicBezTo>
                    <a:pt x="18937" y="2280"/>
                    <a:pt x="16658" y="0"/>
                    <a:pt x="13861" y="0"/>
                  </a:cubicBezTo>
                  <a:cubicBezTo>
                    <a:pt x="12129" y="0"/>
                    <a:pt x="10639" y="821"/>
                    <a:pt x="9728" y="2128"/>
                  </a:cubicBezTo>
                  <a:cubicBezTo>
                    <a:pt x="8816" y="821"/>
                    <a:pt x="7296" y="0"/>
                    <a:pt x="5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3" name="Google Shape;1855;p63">
              <a:extLst>
                <a:ext uri="{FF2B5EF4-FFF2-40B4-BE49-F238E27FC236}">
                  <a16:creationId xmlns:a16="http://schemas.microsoft.com/office/drawing/2014/main" id="{157BD334-6B47-69E7-A773-F6AD53E01889}"/>
                </a:ext>
              </a:extLst>
            </p:cNvPr>
            <p:cNvSpPr/>
            <p:nvPr/>
          </p:nvSpPr>
          <p:spPr>
            <a:xfrm>
              <a:off x="1586150" y="2561884"/>
              <a:ext cx="225725" cy="225700"/>
            </a:xfrm>
            <a:custGeom>
              <a:avLst/>
              <a:gdLst/>
              <a:ahLst/>
              <a:cxnLst/>
              <a:rect l="l" t="t" r="r" b="b"/>
              <a:pathLst>
                <a:path w="9029" h="9028" extrusionOk="0">
                  <a:moveTo>
                    <a:pt x="3193" y="0"/>
                  </a:moveTo>
                  <a:lnTo>
                    <a:pt x="3193" y="3192"/>
                  </a:lnTo>
                  <a:lnTo>
                    <a:pt x="1" y="3192"/>
                  </a:lnTo>
                  <a:lnTo>
                    <a:pt x="1" y="5836"/>
                  </a:lnTo>
                  <a:lnTo>
                    <a:pt x="3193" y="5836"/>
                  </a:lnTo>
                  <a:lnTo>
                    <a:pt x="3193" y="9028"/>
                  </a:lnTo>
                  <a:lnTo>
                    <a:pt x="5837" y="9028"/>
                  </a:lnTo>
                  <a:lnTo>
                    <a:pt x="5837" y="5836"/>
                  </a:lnTo>
                  <a:lnTo>
                    <a:pt x="9029" y="5836"/>
                  </a:lnTo>
                  <a:lnTo>
                    <a:pt x="9029" y="3192"/>
                  </a:lnTo>
                  <a:lnTo>
                    <a:pt x="5837" y="3192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4" name="Google Shape;1856;p63">
              <a:extLst>
                <a:ext uri="{FF2B5EF4-FFF2-40B4-BE49-F238E27FC236}">
                  <a16:creationId xmlns:a16="http://schemas.microsoft.com/office/drawing/2014/main" id="{F0145283-D7AC-9334-B192-FD8CFBD12E82}"/>
                </a:ext>
              </a:extLst>
            </p:cNvPr>
            <p:cNvSpPr/>
            <p:nvPr/>
          </p:nvSpPr>
          <p:spPr>
            <a:xfrm>
              <a:off x="1642400" y="1743634"/>
              <a:ext cx="572225" cy="568275"/>
            </a:xfrm>
            <a:custGeom>
              <a:avLst/>
              <a:gdLst/>
              <a:ahLst/>
              <a:cxnLst/>
              <a:rect l="l" t="t" r="r" b="b"/>
              <a:pathLst>
                <a:path w="22889" h="22731" extrusionOk="0">
                  <a:moveTo>
                    <a:pt x="11451" y="1"/>
                  </a:moveTo>
                  <a:cubicBezTo>
                    <a:pt x="9605" y="1"/>
                    <a:pt x="7741" y="510"/>
                    <a:pt x="6079" y="1575"/>
                  </a:cubicBezTo>
                  <a:cubicBezTo>
                    <a:pt x="1398" y="4523"/>
                    <a:pt x="0" y="10754"/>
                    <a:pt x="2949" y="15435"/>
                  </a:cubicBezTo>
                  <a:cubicBezTo>
                    <a:pt x="3861" y="16833"/>
                    <a:pt x="5046" y="17988"/>
                    <a:pt x="6414" y="18748"/>
                  </a:cubicBezTo>
                  <a:lnTo>
                    <a:pt x="3496" y="22730"/>
                  </a:lnTo>
                  <a:lnTo>
                    <a:pt x="9940" y="19994"/>
                  </a:lnTo>
                  <a:cubicBezTo>
                    <a:pt x="10424" y="20065"/>
                    <a:pt x="10915" y="20100"/>
                    <a:pt x="11406" y="20100"/>
                  </a:cubicBezTo>
                  <a:cubicBezTo>
                    <a:pt x="13257" y="20100"/>
                    <a:pt x="15128" y="19599"/>
                    <a:pt x="16809" y="18566"/>
                  </a:cubicBezTo>
                  <a:cubicBezTo>
                    <a:pt x="21490" y="15587"/>
                    <a:pt x="22888" y="9356"/>
                    <a:pt x="19940" y="4675"/>
                  </a:cubicBezTo>
                  <a:cubicBezTo>
                    <a:pt x="18026" y="1648"/>
                    <a:pt x="14768" y="1"/>
                    <a:pt x="11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" name="Google Shape;1857;p63">
              <a:extLst>
                <a:ext uri="{FF2B5EF4-FFF2-40B4-BE49-F238E27FC236}">
                  <a16:creationId xmlns:a16="http://schemas.microsoft.com/office/drawing/2014/main" id="{078AC4F9-10CA-C4F7-7A44-D5870FDB8C19}"/>
                </a:ext>
              </a:extLst>
            </p:cNvPr>
            <p:cNvSpPr/>
            <p:nvPr/>
          </p:nvSpPr>
          <p:spPr>
            <a:xfrm>
              <a:off x="1808050" y="1806534"/>
              <a:ext cx="338175" cy="331350"/>
            </a:xfrm>
            <a:custGeom>
              <a:avLst/>
              <a:gdLst/>
              <a:ahLst/>
              <a:cxnLst/>
              <a:rect l="l" t="t" r="r" b="b"/>
              <a:pathLst>
                <a:path w="13527" h="13254" extrusionOk="0">
                  <a:moveTo>
                    <a:pt x="4449" y="0"/>
                  </a:moveTo>
                  <a:cubicBezTo>
                    <a:pt x="4336" y="0"/>
                    <a:pt x="4221" y="10"/>
                    <a:pt x="4104" y="31"/>
                  </a:cubicBezTo>
                  <a:cubicBezTo>
                    <a:pt x="3374" y="183"/>
                    <a:pt x="2767" y="761"/>
                    <a:pt x="2615" y="1490"/>
                  </a:cubicBezTo>
                  <a:cubicBezTo>
                    <a:pt x="2432" y="2341"/>
                    <a:pt x="2888" y="3162"/>
                    <a:pt x="3618" y="3527"/>
                  </a:cubicBezTo>
                  <a:cubicBezTo>
                    <a:pt x="3770" y="3618"/>
                    <a:pt x="3830" y="3770"/>
                    <a:pt x="3830" y="3952"/>
                  </a:cubicBezTo>
                  <a:cubicBezTo>
                    <a:pt x="3830" y="4165"/>
                    <a:pt x="3618" y="4317"/>
                    <a:pt x="3374" y="4317"/>
                  </a:cubicBezTo>
                  <a:lnTo>
                    <a:pt x="426" y="4317"/>
                  </a:lnTo>
                  <a:cubicBezTo>
                    <a:pt x="183" y="4317"/>
                    <a:pt x="31" y="4530"/>
                    <a:pt x="31" y="4712"/>
                  </a:cubicBezTo>
                  <a:lnTo>
                    <a:pt x="31" y="7721"/>
                  </a:lnTo>
                  <a:cubicBezTo>
                    <a:pt x="31" y="7934"/>
                    <a:pt x="244" y="8086"/>
                    <a:pt x="426" y="8086"/>
                  </a:cubicBezTo>
                  <a:lnTo>
                    <a:pt x="760" y="8086"/>
                  </a:lnTo>
                  <a:cubicBezTo>
                    <a:pt x="943" y="8086"/>
                    <a:pt x="1095" y="7965"/>
                    <a:pt x="1186" y="7813"/>
                  </a:cubicBezTo>
                  <a:cubicBezTo>
                    <a:pt x="1490" y="7266"/>
                    <a:pt x="2128" y="6840"/>
                    <a:pt x="2827" y="6840"/>
                  </a:cubicBezTo>
                  <a:cubicBezTo>
                    <a:pt x="3070" y="6840"/>
                    <a:pt x="3314" y="6870"/>
                    <a:pt x="3526" y="6992"/>
                  </a:cubicBezTo>
                  <a:cubicBezTo>
                    <a:pt x="4226" y="7418"/>
                    <a:pt x="4681" y="8086"/>
                    <a:pt x="4681" y="8907"/>
                  </a:cubicBezTo>
                  <a:cubicBezTo>
                    <a:pt x="4681" y="9120"/>
                    <a:pt x="4651" y="9332"/>
                    <a:pt x="4560" y="9545"/>
                  </a:cubicBezTo>
                  <a:cubicBezTo>
                    <a:pt x="4317" y="10275"/>
                    <a:pt x="3618" y="10761"/>
                    <a:pt x="2797" y="10761"/>
                  </a:cubicBezTo>
                  <a:cubicBezTo>
                    <a:pt x="2067" y="10761"/>
                    <a:pt x="1460" y="10366"/>
                    <a:pt x="1156" y="9758"/>
                  </a:cubicBezTo>
                  <a:cubicBezTo>
                    <a:pt x="1064" y="9606"/>
                    <a:pt x="882" y="9515"/>
                    <a:pt x="730" y="9515"/>
                  </a:cubicBezTo>
                  <a:lnTo>
                    <a:pt x="396" y="9515"/>
                  </a:lnTo>
                  <a:cubicBezTo>
                    <a:pt x="153" y="9515"/>
                    <a:pt x="1" y="9697"/>
                    <a:pt x="1" y="9880"/>
                  </a:cubicBezTo>
                  <a:lnTo>
                    <a:pt x="1" y="12889"/>
                  </a:lnTo>
                  <a:cubicBezTo>
                    <a:pt x="1" y="13101"/>
                    <a:pt x="213" y="13253"/>
                    <a:pt x="396" y="13253"/>
                  </a:cubicBezTo>
                  <a:lnTo>
                    <a:pt x="8481" y="13253"/>
                  </a:lnTo>
                  <a:cubicBezTo>
                    <a:pt x="8724" y="13253"/>
                    <a:pt x="8876" y="13071"/>
                    <a:pt x="8876" y="12889"/>
                  </a:cubicBezTo>
                  <a:lnTo>
                    <a:pt x="8876" y="9971"/>
                  </a:lnTo>
                  <a:cubicBezTo>
                    <a:pt x="8876" y="9697"/>
                    <a:pt x="9089" y="9454"/>
                    <a:pt x="9362" y="9454"/>
                  </a:cubicBezTo>
                  <a:lnTo>
                    <a:pt x="9393" y="9454"/>
                  </a:lnTo>
                  <a:cubicBezTo>
                    <a:pt x="9575" y="9454"/>
                    <a:pt x="9727" y="9576"/>
                    <a:pt x="9818" y="9728"/>
                  </a:cubicBezTo>
                  <a:cubicBezTo>
                    <a:pt x="10122" y="10305"/>
                    <a:pt x="10761" y="10700"/>
                    <a:pt x="11460" y="10700"/>
                  </a:cubicBezTo>
                  <a:cubicBezTo>
                    <a:pt x="12615" y="10700"/>
                    <a:pt x="13527" y="9636"/>
                    <a:pt x="13314" y="8481"/>
                  </a:cubicBezTo>
                  <a:cubicBezTo>
                    <a:pt x="13162" y="7752"/>
                    <a:pt x="12584" y="7144"/>
                    <a:pt x="11855" y="6992"/>
                  </a:cubicBezTo>
                  <a:cubicBezTo>
                    <a:pt x="11715" y="6962"/>
                    <a:pt x="11576" y="6948"/>
                    <a:pt x="11440" y="6948"/>
                  </a:cubicBezTo>
                  <a:cubicBezTo>
                    <a:pt x="10746" y="6948"/>
                    <a:pt x="10123" y="7320"/>
                    <a:pt x="9818" y="7904"/>
                  </a:cubicBezTo>
                  <a:cubicBezTo>
                    <a:pt x="9727" y="8056"/>
                    <a:pt x="9545" y="8177"/>
                    <a:pt x="9393" y="8177"/>
                  </a:cubicBezTo>
                  <a:lnTo>
                    <a:pt x="9362" y="8177"/>
                  </a:lnTo>
                  <a:cubicBezTo>
                    <a:pt x="9089" y="8177"/>
                    <a:pt x="8876" y="7934"/>
                    <a:pt x="8876" y="7661"/>
                  </a:cubicBezTo>
                  <a:lnTo>
                    <a:pt x="8876" y="4743"/>
                  </a:lnTo>
                  <a:cubicBezTo>
                    <a:pt x="8876" y="4530"/>
                    <a:pt x="8663" y="4378"/>
                    <a:pt x="8481" y="4378"/>
                  </a:cubicBezTo>
                  <a:lnTo>
                    <a:pt x="5533" y="4378"/>
                  </a:lnTo>
                  <a:cubicBezTo>
                    <a:pt x="5289" y="4378"/>
                    <a:pt x="5107" y="4165"/>
                    <a:pt x="5107" y="3952"/>
                  </a:cubicBezTo>
                  <a:cubicBezTo>
                    <a:pt x="5107" y="3800"/>
                    <a:pt x="5168" y="3648"/>
                    <a:pt x="5320" y="3557"/>
                  </a:cubicBezTo>
                  <a:cubicBezTo>
                    <a:pt x="5928" y="3253"/>
                    <a:pt x="6353" y="2615"/>
                    <a:pt x="6353" y="1886"/>
                  </a:cubicBezTo>
                  <a:cubicBezTo>
                    <a:pt x="6353" y="844"/>
                    <a:pt x="5488" y="0"/>
                    <a:pt x="4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>
          <a:extLst>
            <a:ext uri="{FF2B5EF4-FFF2-40B4-BE49-F238E27FC236}">
              <a16:creationId xmlns:a16="http://schemas.microsoft.com/office/drawing/2014/main" id="{07E95D1F-D876-F67C-0A59-7A3DE5C9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53">
            <a:extLst>
              <a:ext uri="{FF2B5EF4-FFF2-40B4-BE49-F238E27FC236}">
                <a16:creationId xmlns:a16="http://schemas.microsoft.com/office/drawing/2014/main" id="{CD307D7C-A23D-4ACA-1137-2A085A21E788}"/>
              </a:ext>
            </a:extLst>
          </p:cNvPr>
          <p:cNvGrpSpPr/>
          <p:nvPr/>
        </p:nvGrpSpPr>
        <p:grpSpPr>
          <a:xfrm>
            <a:off x="7923948" y="893705"/>
            <a:ext cx="3701636" cy="5324971"/>
            <a:chOff x="5724100" y="1281650"/>
            <a:chExt cx="2706666" cy="3893661"/>
          </a:xfrm>
        </p:grpSpPr>
        <p:sp>
          <p:nvSpPr>
            <p:cNvPr id="1505" name="Google Shape;1505;p53">
              <a:extLst>
                <a:ext uri="{FF2B5EF4-FFF2-40B4-BE49-F238E27FC236}">
                  <a16:creationId xmlns:a16="http://schemas.microsoft.com/office/drawing/2014/main" id="{A03A7FEF-9388-26A9-1A5B-3F129C5ABA6C}"/>
                </a:ext>
              </a:extLst>
            </p:cNvPr>
            <p:cNvSpPr/>
            <p:nvPr/>
          </p:nvSpPr>
          <p:spPr>
            <a:xfrm>
              <a:off x="6355117" y="4503231"/>
              <a:ext cx="1722206" cy="533711"/>
            </a:xfrm>
            <a:custGeom>
              <a:avLst/>
              <a:gdLst/>
              <a:ahLst/>
              <a:cxnLst/>
              <a:rect l="l" t="t" r="r" b="b"/>
              <a:pathLst>
                <a:path w="39829" h="12343" extrusionOk="0">
                  <a:moveTo>
                    <a:pt x="38128" y="1"/>
                  </a:moveTo>
                  <a:lnTo>
                    <a:pt x="2102" y="1001"/>
                  </a:lnTo>
                  <a:lnTo>
                    <a:pt x="0" y="12343"/>
                  </a:lnTo>
                  <a:lnTo>
                    <a:pt x="39829" y="12343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06" name="Google Shape;1506;p53">
              <a:extLst>
                <a:ext uri="{FF2B5EF4-FFF2-40B4-BE49-F238E27FC236}">
                  <a16:creationId xmlns:a16="http://schemas.microsoft.com/office/drawing/2014/main" id="{2A26B7EC-3168-FD0F-7740-60D49276F80E}"/>
                </a:ext>
              </a:extLst>
            </p:cNvPr>
            <p:cNvSpPr/>
            <p:nvPr/>
          </p:nvSpPr>
          <p:spPr>
            <a:xfrm>
              <a:off x="8068674" y="4545650"/>
              <a:ext cx="362092" cy="629661"/>
            </a:xfrm>
            <a:custGeom>
              <a:avLst/>
              <a:gdLst/>
              <a:ahLst/>
              <a:cxnLst/>
              <a:rect l="l" t="t" r="r" b="b"/>
              <a:pathLst>
                <a:path w="8374" h="14562" extrusionOk="0">
                  <a:moveTo>
                    <a:pt x="4070" y="0"/>
                  </a:moveTo>
                  <a:cubicBezTo>
                    <a:pt x="3201" y="0"/>
                    <a:pt x="2316" y="387"/>
                    <a:pt x="1702" y="1021"/>
                  </a:cubicBezTo>
                  <a:cubicBezTo>
                    <a:pt x="501" y="2255"/>
                    <a:pt x="168" y="4023"/>
                    <a:pt x="67" y="5691"/>
                  </a:cubicBezTo>
                  <a:cubicBezTo>
                    <a:pt x="1" y="6725"/>
                    <a:pt x="1" y="7792"/>
                    <a:pt x="67" y="8860"/>
                  </a:cubicBezTo>
                  <a:lnTo>
                    <a:pt x="67" y="9093"/>
                  </a:lnTo>
                  <a:cubicBezTo>
                    <a:pt x="101" y="10661"/>
                    <a:pt x="67" y="12529"/>
                    <a:pt x="1402" y="13530"/>
                  </a:cubicBezTo>
                  <a:cubicBezTo>
                    <a:pt x="2036" y="13997"/>
                    <a:pt x="2869" y="14230"/>
                    <a:pt x="3637" y="14397"/>
                  </a:cubicBezTo>
                  <a:cubicBezTo>
                    <a:pt x="4100" y="14490"/>
                    <a:pt x="4584" y="14562"/>
                    <a:pt x="5065" y="14562"/>
                  </a:cubicBezTo>
                  <a:cubicBezTo>
                    <a:pt x="5451" y="14562"/>
                    <a:pt x="5835" y="14516"/>
                    <a:pt x="6205" y="14397"/>
                  </a:cubicBezTo>
                  <a:cubicBezTo>
                    <a:pt x="6906" y="14197"/>
                    <a:pt x="7539" y="13730"/>
                    <a:pt x="7906" y="13063"/>
                  </a:cubicBezTo>
                  <a:cubicBezTo>
                    <a:pt x="8340" y="12362"/>
                    <a:pt x="8373" y="11528"/>
                    <a:pt x="8373" y="10728"/>
                  </a:cubicBezTo>
                  <a:cubicBezTo>
                    <a:pt x="8373" y="8827"/>
                    <a:pt x="8040" y="6925"/>
                    <a:pt x="7606" y="5057"/>
                  </a:cubicBezTo>
                  <a:cubicBezTo>
                    <a:pt x="7373" y="4190"/>
                    <a:pt x="7173" y="3289"/>
                    <a:pt x="6872" y="2455"/>
                  </a:cubicBezTo>
                  <a:cubicBezTo>
                    <a:pt x="6639" y="1755"/>
                    <a:pt x="6339" y="1054"/>
                    <a:pt x="5738" y="587"/>
                  </a:cubicBezTo>
                  <a:cubicBezTo>
                    <a:pt x="5251" y="181"/>
                    <a:pt x="4664" y="0"/>
                    <a:pt x="4070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07" name="Google Shape;1507;p53">
              <a:extLst>
                <a:ext uri="{FF2B5EF4-FFF2-40B4-BE49-F238E27FC236}">
                  <a16:creationId xmlns:a16="http://schemas.microsoft.com/office/drawing/2014/main" id="{9F42D012-7FC6-5BDB-22C9-5D8A827439E0}"/>
                </a:ext>
              </a:extLst>
            </p:cNvPr>
            <p:cNvSpPr/>
            <p:nvPr/>
          </p:nvSpPr>
          <p:spPr>
            <a:xfrm>
              <a:off x="5724100" y="2469436"/>
              <a:ext cx="2690739" cy="2483792"/>
            </a:xfrm>
            <a:custGeom>
              <a:avLst/>
              <a:gdLst/>
              <a:ahLst/>
              <a:cxnLst/>
              <a:rect l="l" t="t" r="r" b="b"/>
              <a:pathLst>
                <a:path w="62228" h="57442" extrusionOk="0">
                  <a:moveTo>
                    <a:pt x="13593" y="1"/>
                  </a:moveTo>
                  <a:cubicBezTo>
                    <a:pt x="13593" y="1"/>
                    <a:pt x="917" y="11009"/>
                    <a:pt x="350" y="18147"/>
                  </a:cubicBezTo>
                  <a:cubicBezTo>
                    <a:pt x="0" y="22286"/>
                    <a:pt x="2050" y="24862"/>
                    <a:pt x="6300" y="24862"/>
                  </a:cubicBezTo>
                  <a:cubicBezTo>
                    <a:pt x="9347" y="24862"/>
                    <a:pt x="13526" y="23538"/>
                    <a:pt x="18763" y="20516"/>
                  </a:cubicBezTo>
                  <a:lnTo>
                    <a:pt x="18763" y="20516"/>
                  </a:lnTo>
                  <a:lnTo>
                    <a:pt x="15261" y="49169"/>
                  </a:lnTo>
                  <a:lnTo>
                    <a:pt x="26235" y="57442"/>
                  </a:lnTo>
                  <a:lnTo>
                    <a:pt x="35708" y="51971"/>
                  </a:lnTo>
                  <a:lnTo>
                    <a:pt x="46450" y="57442"/>
                  </a:lnTo>
                  <a:lnTo>
                    <a:pt x="53388" y="50704"/>
                  </a:lnTo>
                  <a:lnTo>
                    <a:pt x="53888" y="53606"/>
                  </a:lnTo>
                  <a:lnTo>
                    <a:pt x="62227" y="52405"/>
                  </a:lnTo>
                  <a:cubicBezTo>
                    <a:pt x="62227" y="52405"/>
                    <a:pt x="57924" y="18581"/>
                    <a:pt x="55523" y="11876"/>
                  </a:cubicBezTo>
                  <a:cubicBezTo>
                    <a:pt x="53088" y="5171"/>
                    <a:pt x="40745" y="2569"/>
                    <a:pt x="40745" y="2569"/>
                  </a:cubicBezTo>
                  <a:lnTo>
                    <a:pt x="29070" y="3170"/>
                  </a:lnTo>
                  <a:cubicBezTo>
                    <a:pt x="29070" y="3170"/>
                    <a:pt x="26368" y="3237"/>
                    <a:pt x="20931" y="4504"/>
                  </a:cubicBezTo>
                  <a:lnTo>
                    <a:pt x="21698" y="3370"/>
                  </a:lnTo>
                  <a:lnTo>
                    <a:pt x="1359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08" name="Google Shape;1508;p53">
              <a:extLst>
                <a:ext uri="{FF2B5EF4-FFF2-40B4-BE49-F238E27FC236}">
                  <a16:creationId xmlns:a16="http://schemas.microsoft.com/office/drawing/2014/main" id="{A368E181-6A9B-3481-5814-A819CB52B66A}"/>
                </a:ext>
              </a:extLst>
            </p:cNvPr>
            <p:cNvSpPr/>
            <p:nvPr/>
          </p:nvSpPr>
          <p:spPr>
            <a:xfrm>
              <a:off x="6546934" y="1281650"/>
              <a:ext cx="1054407" cy="1000314"/>
            </a:xfrm>
            <a:custGeom>
              <a:avLst/>
              <a:gdLst/>
              <a:ahLst/>
              <a:cxnLst/>
              <a:rect l="l" t="t" r="r" b="b"/>
              <a:pathLst>
                <a:path w="24385" h="23134" extrusionOk="0">
                  <a:moveTo>
                    <a:pt x="5887" y="1"/>
                  </a:moveTo>
                  <a:cubicBezTo>
                    <a:pt x="5706" y="1"/>
                    <a:pt x="5525" y="44"/>
                    <a:pt x="5338" y="150"/>
                  </a:cubicBezTo>
                  <a:cubicBezTo>
                    <a:pt x="4938" y="350"/>
                    <a:pt x="4671" y="717"/>
                    <a:pt x="4437" y="1118"/>
                  </a:cubicBezTo>
                  <a:cubicBezTo>
                    <a:pt x="4004" y="1852"/>
                    <a:pt x="3837" y="2719"/>
                    <a:pt x="3870" y="3619"/>
                  </a:cubicBezTo>
                  <a:cubicBezTo>
                    <a:pt x="3904" y="4520"/>
                    <a:pt x="4204" y="5387"/>
                    <a:pt x="4638" y="6188"/>
                  </a:cubicBezTo>
                  <a:cubicBezTo>
                    <a:pt x="4304" y="6188"/>
                    <a:pt x="3970" y="6173"/>
                    <a:pt x="3617" y="6173"/>
                  </a:cubicBezTo>
                  <a:cubicBezTo>
                    <a:pt x="3440" y="6173"/>
                    <a:pt x="3259" y="6177"/>
                    <a:pt x="3070" y="6188"/>
                  </a:cubicBezTo>
                  <a:cubicBezTo>
                    <a:pt x="2536" y="6188"/>
                    <a:pt x="2036" y="6221"/>
                    <a:pt x="1535" y="6455"/>
                  </a:cubicBezTo>
                  <a:cubicBezTo>
                    <a:pt x="635" y="6822"/>
                    <a:pt x="168" y="7789"/>
                    <a:pt x="134" y="8690"/>
                  </a:cubicBezTo>
                  <a:cubicBezTo>
                    <a:pt x="1" y="10624"/>
                    <a:pt x="1535" y="12226"/>
                    <a:pt x="3203" y="12959"/>
                  </a:cubicBezTo>
                  <a:cubicBezTo>
                    <a:pt x="4204" y="13360"/>
                    <a:pt x="5305" y="13527"/>
                    <a:pt x="6372" y="13627"/>
                  </a:cubicBezTo>
                  <a:cubicBezTo>
                    <a:pt x="7540" y="13693"/>
                    <a:pt x="8740" y="13693"/>
                    <a:pt x="9975" y="13727"/>
                  </a:cubicBezTo>
                  <a:lnTo>
                    <a:pt x="13711" y="13860"/>
                  </a:lnTo>
                  <a:cubicBezTo>
                    <a:pt x="14011" y="13893"/>
                    <a:pt x="14311" y="13860"/>
                    <a:pt x="14511" y="14127"/>
                  </a:cubicBezTo>
                  <a:cubicBezTo>
                    <a:pt x="14678" y="14327"/>
                    <a:pt x="14711" y="14561"/>
                    <a:pt x="14811" y="14827"/>
                  </a:cubicBezTo>
                  <a:cubicBezTo>
                    <a:pt x="14978" y="15361"/>
                    <a:pt x="15178" y="15962"/>
                    <a:pt x="15379" y="16529"/>
                  </a:cubicBezTo>
                  <a:cubicBezTo>
                    <a:pt x="15846" y="17796"/>
                    <a:pt x="16346" y="19030"/>
                    <a:pt x="16880" y="20231"/>
                  </a:cubicBezTo>
                  <a:cubicBezTo>
                    <a:pt x="17146" y="20832"/>
                    <a:pt x="17413" y="21466"/>
                    <a:pt x="17714" y="22033"/>
                  </a:cubicBezTo>
                  <a:cubicBezTo>
                    <a:pt x="17914" y="22466"/>
                    <a:pt x="18147" y="23033"/>
                    <a:pt x="18681" y="23133"/>
                  </a:cubicBezTo>
                  <a:cubicBezTo>
                    <a:pt x="18748" y="23133"/>
                    <a:pt x="18814" y="23100"/>
                    <a:pt x="18848" y="23033"/>
                  </a:cubicBezTo>
                  <a:cubicBezTo>
                    <a:pt x="18914" y="22933"/>
                    <a:pt x="18981" y="22800"/>
                    <a:pt x="19048" y="22666"/>
                  </a:cubicBezTo>
                  <a:cubicBezTo>
                    <a:pt x="20882" y="20932"/>
                    <a:pt x="22250" y="18764"/>
                    <a:pt x="23184" y="16429"/>
                  </a:cubicBezTo>
                  <a:cubicBezTo>
                    <a:pt x="23651" y="15161"/>
                    <a:pt x="23985" y="13860"/>
                    <a:pt x="24152" y="12526"/>
                  </a:cubicBezTo>
                  <a:cubicBezTo>
                    <a:pt x="24352" y="11158"/>
                    <a:pt x="24385" y="9690"/>
                    <a:pt x="23885" y="8523"/>
                  </a:cubicBezTo>
                  <a:cubicBezTo>
                    <a:pt x="23393" y="7409"/>
                    <a:pt x="22259" y="6521"/>
                    <a:pt x="20986" y="6521"/>
                  </a:cubicBezTo>
                  <a:cubicBezTo>
                    <a:pt x="20963" y="6521"/>
                    <a:pt x="20939" y="6521"/>
                    <a:pt x="20916" y="6522"/>
                  </a:cubicBezTo>
                  <a:cubicBezTo>
                    <a:pt x="21249" y="4887"/>
                    <a:pt x="20215" y="3186"/>
                    <a:pt x="18748" y="2485"/>
                  </a:cubicBezTo>
                  <a:cubicBezTo>
                    <a:pt x="18024" y="2124"/>
                    <a:pt x="17251" y="1967"/>
                    <a:pt x="16471" y="1967"/>
                  </a:cubicBezTo>
                  <a:cubicBezTo>
                    <a:pt x="15235" y="1967"/>
                    <a:pt x="13981" y="2359"/>
                    <a:pt x="12877" y="2952"/>
                  </a:cubicBezTo>
                  <a:cubicBezTo>
                    <a:pt x="11876" y="3453"/>
                    <a:pt x="10975" y="4153"/>
                    <a:pt x="10075" y="4820"/>
                  </a:cubicBezTo>
                  <a:cubicBezTo>
                    <a:pt x="9474" y="2986"/>
                    <a:pt x="8574" y="1051"/>
                    <a:pt x="6706" y="217"/>
                  </a:cubicBezTo>
                  <a:cubicBezTo>
                    <a:pt x="6426" y="97"/>
                    <a:pt x="6157" y="1"/>
                    <a:pt x="5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09" name="Google Shape;1509;p53">
              <a:extLst>
                <a:ext uri="{FF2B5EF4-FFF2-40B4-BE49-F238E27FC236}">
                  <a16:creationId xmlns:a16="http://schemas.microsoft.com/office/drawing/2014/main" id="{C1F79C1F-A6BE-4392-D840-C5BA86F9528A}"/>
                </a:ext>
              </a:extLst>
            </p:cNvPr>
            <p:cNvSpPr/>
            <p:nvPr/>
          </p:nvSpPr>
          <p:spPr>
            <a:xfrm>
              <a:off x="6750340" y="1676137"/>
              <a:ext cx="754408" cy="1226070"/>
            </a:xfrm>
            <a:custGeom>
              <a:avLst/>
              <a:gdLst/>
              <a:ahLst/>
              <a:cxnLst/>
              <a:rect l="l" t="t" r="r" b="b"/>
              <a:pathLst>
                <a:path w="17447" h="28355" extrusionOk="0">
                  <a:moveTo>
                    <a:pt x="3303" y="0"/>
                  </a:moveTo>
                  <a:lnTo>
                    <a:pt x="3303" y="0"/>
                  </a:lnTo>
                  <a:cubicBezTo>
                    <a:pt x="1768" y="234"/>
                    <a:pt x="868" y="1702"/>
                    <a:pt x="434" y="2869"/>
                  </a:cubicBezTo>
                  <a:cubicBezTo>
                    <a:pt x="167" y="3503"/>
                    <a:pt x="34" y="4003"/>
                    <a:pt x="0" y="4203"/>
                  </a:cubicBezTo>
                  <a:lnTo>
                    <a:pt x="0" y="4270"/>
                  </a:lnTo>
                  <a:lnTo>
                    <a:pt x="0" y="11876"/>
                  </a:lnTo>
                  <a:cubicBezTo>
                    <a:pt x="0" y="13844"/>
                    <a:pt x="801" y="15578"/>
                    <a:pt x="2102" y="16879"/>
                  </a:cubicBezTo>
                  <a:cubicBezTo>
                    <a:pt x="3036" y="17847"/>
                    <a:pt x="4270" y="18514"/>
                    <a:pt x="5571" y="18814"/>
                  </a:cubicBezTo>
                  <a:lnTo>
                    <a:pt x="5671" y="18814"/>
                  </a:lnTo>
                  <a:lnTo>
                    <a:pt x="5204" y="22250"/>
                  </a:lnTo>
                  <a:lnTo>
                    <a:pt x="10408" y="28354"/>
                  </a:lnTo>
                  <a:lnTo>
                    <a:pt x="16912" y="20915"/>
                  </a:lnTo>
                  <a:lnTo>
                    <a:pt x="15311" y="12009"/>
                  </a:lnTo>
                  <a:lnTo>
                    <a:pt x="15144" y="11142"/>
                  </a:lnTo>
                  <a:cubicBezTo>
                    <a:pt x="15845" y="10841"/>
                    <a:pt x="16379" y="10241"/>
                    <a:pt x="16712" y="9541"/>
                  </a:cubicBezTo>
                  <a:cubicBezTo>
                    <a:pt x="17146" y="8840"/>
                    <a:pt x="17313" y="8039"/>
                    <a:pt x="17379" y="7206"/>
                  </a:cubicBezTo>
                  <a:cubicBezTo>
                    <a:pt x="17446" y="6505"/>
                    <a:pt x="17379" y="5771"/>
                    <a:pt x="17146" y="5171"/>
                  </a:cubicBezTo>
                  <a:cubicBezTo>
                    <a:pt x="16879" y="4537"/>
                    <a:pt x="16345" y="4003"/>
                    <a:pt x="15678" y="3836"/>
                  </a:cubicBezTo>
                  <a:cubicBezTo>
                    <a:pt x="15580" y="3817"/>
                    <a:pt x="15480" y="3807"/>
                    <a:pt x="15378" y="3807"/>
                  </a:cubicBezTo>
                  <a:cubicBezTo>
                    <a:pt x="14788" y="3807"/>
                    <a:pt x="14176" y="4130"/>
                    <a:pt x="13977" y="4670"/>
                  </a:cubicBezTo>
                  <a:lnTo>
                    <a:pt x="12442" y="8039"/>
                  </a:lnTo>
                  <a:lnTo>
                    <a:pt x="10941" y="2669"/>
                  </a:lnTo>
                  <a:cubicBezTo>
                    <a:pt x="10790" y="2653"/>
                    <a:pt x="10523" y="2647"/>
                    <a:pt x="10178" y="2647"/>
                  </a:cubicBezTo>
                  <a:cubicBezTo>
                    <a:pt x="9165" y="2647"/>
                    <a:pt x="7482" y="2698"/>
                    <a:pt x="6094" y="2698"/>
                  </a:cubicBezTo>
                  <a:cubicBezTo>
                    <a:pt x="4942" y="2698"/>
                    <a:pt x="3994" y="2663"/>
                    <a:pt x="3803" y="2536"/>
                  </a:cubicBezTo>
                  <a:cubicBezTo>
                    <a:pt x="2369" y="1668"/>
                    <a:pt x="3303" y="0"/>
                    <a:pt x="3303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0" name="Google Shape;1510;p53">
              <a:extLst>
                <a:ext uri="{FF2B5EF4-FFF2-40B4-BE49-F238E27FC236}">
                  <a16:creationId xmlns:a16="http://schemas.microsoft.com/office/drawing/2014/main" id="{95272BAB-8F44-EFCC-D189-C5F76F9A57B2}"/>
                </a:ext>
              </a:extLst>
            </p:cNvPr>
            <p:cNvSpPr/>
            <p:nvPr/>
          </p:nvSpPr>
          <p:spPr>
            <a:xfrm>
              <a:off x="6986912" y="2383516"/>
              <a:ext cx="292951" cy="119213"/>
            </a:xfrm>
            <a:custGeom>
              <a:avLst/>
              <a:gdLst/>
              <a:ahLst/>
              <a:cxnLst/>
              <a:rect l="l" t="t" r="r" b="b"/>
              <a:pathLst>
                <a:path w="6775" h="2757" extrusionOk="0">
                  <a:moveTo>
                    <a:pt x="6508" y="0"/>
                  </a:moveTo>
                  <a:cubicBezTo>
                    <a:pt x="6471" y="0"/>
                    <a:pt x="6434" y="16"/>
                    <a:pt x="6404" y="53"/>
                  </a:cubicBezTo>
                  <a:cubicBezTo>
                    <a:pt x="5076" y="1584"/>
                    <a:pt x="3146" y="2415"/>
                    <a:pt x="1136" y="2415"/>
                  </a:cubicBezTo>
                  <a:cubicBezTo>
                    <a:pt x="825" y="2415"/>
                    <a:pt x="513" y="2395"/>
                    <a:pt x="200" y="2355"/>
                  </a:cubicBezTo>
                  <a:cubicBezTo>
                    <a:pt x="191" y="2353"/>
                    <a:pt x="183" y="2353"/>
                    <a:pt x="175" y="2353"/>
                  </a:cubicBezTo>
                  <a:cubicBezTo>
                    <a:pt x="0" y="2353"/>
                    <a:pt x="9" y="2688"/>
                    <a:pt x="200" y="2688"/>
                  </a:cubicBezTo>
                  <a:cubicBezTo>
                    <a:pt x="535" y="2734"/>
                    <a:pt x="870" y="2757"/>
                    <a:pt x="1202" y="2757"/>
                  </a:cubicBezTo>
                  <a:cubicBezTo>
                    <a:pt x="3282" y="2757"/>
                    <a:pt x="5262" y="1873"/>
                    <a:pt x="6671" y="320"/>
                  </a:cubicBezTo>
                  <a:cubicBezTo>
                    <a:pt x="6775" y="190"/>
                    <a:pt x="6637" y="0"/>
                    <a:pt x="650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1" name="Google Shape;1511;p53">
              <a:extLst>
                <a:ext uri="{FF2B5EF4-FFF2-40B4-BE49-F238E27FC236}">
                  <a16:creationId xmlns:a16="http://schemas.microsoft.com/office/drawing/2014/main" id="{102D43B4-9296-F237-82E8-A40D9245CFEF}"/>
                </a:ext>
              </a:extLst>
            </p:cNvPr>
            <p:cNvSpPr/>
            <p:nvPr/>
          </p:nvSpPr>
          <p:spPr>
            <a:xfrm>
              <a:off x="7389314" y="1902417"/>
              <a:ext cx="69270" cy="202147"/>
            </a:xfrm>
            <a:custGeom>
              <a:avLst/>
              <a:gdLst/>
              <a:ahLst/>
              <a:cxnLst/>
              <a:rect l="l" t="t" r="r" b="b"/>
              <a:pathLst>
                <a:path w="1602" h="4675" extrusionOk="0">
                  <a:moveTo>
                    <a:pt x="799" y="0"/>
                  </a:moveTo>
                  <a:cubicBezTo>
                    <a:pt x="562" y="0"/>
                    <a:pt x="359" y="155"/>
                    <a:pt x="267" y="338"/>
                  </a:cubicBezTo>
                  <a:cubicBezTo>
                    <a:pt x="0" y="938"/>
                    <a:pt x="67" y="1772"/>
                    <a:pt x="267" y="2339"/>
                  </a:cubicBezTo>
                  <a:cubicBezTo>
                    <a:pt x="308" y="2420"/>
                    <a:pt x="397" y="2464"/>
                    <a:pt x="476" y="2464"/>
                  </a:cubicBezTo>
                  <a:cubicBezTo>
                    <a:pt x="528" y="2464"/>
                    <a:pt x="575" y="2446"/>
                    <a:pt x="601" y="2406"/>
                  </a:cubicBezTo>
                  <a:cubicBezTo>
                    <a:pt x="652" y="2325"/>
                    <a:pt x="712" y="2293"/>
                    <a:pt x="773" y="2293"/>
                  </a:cubicBezTo>
                  <a:cubicBezTo>
                    <a:pt x="912" y="2293"/>
                    <a:pt x="1055" y="2457"/>
                    <a:pt x="1101" y="2573"/>
                  </a:cubicBezTo>
                  <a:cubicBezTo>
                    <a:pt x="1201" y="2773"/>
                    <a:pt x="1235" y="2973"/>
                    <a:pt x="1201" y="3240"/>
                  </a:cubicBezTo>
                  <a:cubicBezTo>
                    <a:pt x="1168" y="3674"/>
                    <a:pt x="934" y="4107"/>
                    <a:pt x="568" y="4341"/>
                  </a:cubicBezTo>
                  <a:cubicBezTo>
                    <a:pt x="430" y="4451"/>
                    <a:pt x="519" y="4675"/>
                    <a:pt x="649" y="4675"/>
                  </a:cubicBezTo>
                  <a:cubicBezTo>
                    <a:pt x="676" y="4675"/>
                    <a:pt x="705" y="4664"/>
                    <a:pt x="734" y="4641"/>
                  </a:cubicBezTo>
                  <a:cubicBezTo>
                    <a:pt x="1335" y="4341"/>
                    <a:pt x="1602" y="3640"/>
                    <a:pt x="1535" y="2940"/>
                  </a:cubicBezTo>
                  <a:cubicBezTo>
                    <a:pt x="1502" y="2606"/>
                    <a:pt x="1368" y="2273"/>
                    <a:pt x="1068" y="2106"/>
                  </a:cubicBezTo>
                  <a:cubicBezTo>
                    <a:pt x="976" y="2051"/>
                    <a:pt x="874" y="2026"/>
                    <a:pt x="773" y="2026"/>
                  </a:cubicBezTo>
                  <a:cubicBezTo>
                    <a:pt x="691" y="2026"/>
                    <a:pt x="609" y="2043"/>
                    <a:pt x="534" y="2073"/>
                  </a:cubicBezTo>
                  <a:cubicBezTo>
                    <a:pt x="434" y="1772"/>
                    <a:pt x="434" y="1439"/>
                    <a:pt x="434" y="1105"/>
                  </a:cubicBezTo>
                  <a:cubicBezTo>
                    <a:pt x="434" y="938"/>
                    <a:pt x="501" y="738"/>
                    <a:pt x="568" y="538"/>
                  </a:cubicBezTo>
                  <a:cubicBezTo>
                    <a:pt x="601" y="471"/>
                    <a:pt x="668" y="405"/>
                    <a:pt x="768" y="405"/>
                  </a:cubicBezTo>
                  <a:cubicBezTo>
                    <a:pt x="868" y="405"/>
                    <a:pt x="901" y="438"/>
                    <a:pt x="901" y="471"/>
                  </a:cubicBezTo>
                  <a:cubicBezTo>
                    <a:pt x="901" y="572"/>
                    <a:pt x="985" y="622"/>
                    <a:pt x="1068" y="622"/>
                  </a:cubicBezTo>
                  <a:cubicBezTo>
                    <a:pt x="1151" y="622"/>
                    <a:pt x="1235" y="572"/>
                    <a:pt x="1235" y="471"/>
                  </a:cubicBezTo>
                  <a:cubicBezTo>
                    <a:pt x="1235" y="271"/>
                    <a:pt x="1068" y="71"/>
                    <a:pt x="868" y="4"/>
                  </a:cubicBezTo>
                  <a:cubicBezTo>
                    <a:pt x="845" y="2"/>
                    <a:pt x="822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2" name="Google Shape;1512;p53">
              <a:extLst>
                <a:ext uri="{FF2B5EF4-FFF2-40B4-BE49-F238E27FC236}">
                  <a16:creationId xmlns:a16="http://schemas.microsoft.com/office/drawing/2014/main" id="{689D25FD-C058-9914-43D6-B84ADE396A57}"/>
                </a:ext>
              </a:extLst>
            </p:cNvPr>
            <p:cNvSpPr/>
            <p:nvPr/>
          </p:nvSpPr>
          <p:spPr>
            <a:xfrm>
              <a:off x="6991280" y="2176738"/>
              <a:ext cx="109570" cy="72384"/>
            </a:xfrm>
            <a:custGeom>
              <a:avLst/>
              <a:gdLst/>
              <a:ahLst/>
              <a:cxnLst/>
              <a:rect l="l" t="t" r="r" b="b"/>
              <a:pathLst>
                <a:path w="2534" h="1674" extrusionOk="0">
                  <a:moveTo>
                    <a:pt x="2306" y="1"/>
                  </a:moveTo>
                  <a:cubicBezTo>
                    <a:pt x="2244" y="1"/>
                    <a:pt x="2179" y="30"/>
                    <a:pt x="2134" y="98"/>
                  </a:cubicBezTo>
                  <a:cubicBezTo>
                    <a:pt x="1767" y="799"/>
                    <a:pt x="1033" y="1266"/>
                    <a:pt x="232" y="1333"/>
                  </a:cubicBezTo>
                  <a:cubicBezTo>
                    <a:pt x="17" y="1333"/>
                    <a:pt x="0" y="1674"/>
                    <a:pt x="183" y="1674"/>
                  </a:cubicBezTo>
                  <a:cubicBezTo>
                    <a:pt x="198" y="1674"/>
                    <a:pt x="214" y="1671"/>
                    <a:pt x="232" y="1666"/>
                  </a:cubicBezTo>
                  <a:cubicBezTo>
                    <a:pt x="1133" y="1600"/>
                    <a:pt x="2034" y="1099"/>
                    <a:pt x="2467" y="265"/>
                  </a:cubicBezTo>
                  <a:cubicBezTo>
                    <a:pt x="2533" y="111"/>
                    <a:pt x="2425" y="1"/>
                    <a:pt x="23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3" name="Google Shape;1513;p53">
              <a:extLst>
                <a:ext uri="{FF2B5EF4-FFF2-40B4-BE49-F238E27FC236}">
                  <a16:creationId xmlns:a16="http://schemas.microsoft.com/office/drawing/2014/main" id="{40952CA0-ECC3-EB14-76FC-4B7783B8A431}"/>
                </a:ext>
              </a:extLst>
            </p:cNvPr>
            <p:cNvSpPr/>
            <p:nvPr/>
          </p:nvSpPr>
          <p:spPr>
            <a:xfrm>
              <a:off x="6776458" y="1983753"/>
              <a:ext cx="123623" cy="40040"/>
            </a:xfrm>
            <a:custGeom>
              <a:avLst/>
              <a:gdLst/>
              <a:ahLst/>
              <a:cxnLst/>
              <a:rect l="l" t="t" r="r" b="b"/>
              <a:pathLst>
                <a:path w="2859" h="926" extrusionOk="0">
                  <a:moveTo>
                    <a:pt x="2640" y="1"/>
                  </a:moveTo>
                  <a:cubicBezTo>
                    <a:pt x="2603" y="1"/>
                    <a:pt x="2564" y="18"/>
                    <a:pt x="2532" y="58"/>
                  </a:cubicBezTo>
                  <a:cubicBezTo>
                    <a:pt x="2251" y="392"/>
                    <a:pt x="1850" y="568"/>
                    <a:pt x="1441" y="568"/>
                  </a:cubicBezTo>
                  <a:cubicBezTo>
                    <a:pt x="1072" y="568"/>
                    <a:pt x="697" y="425"/>
                    <a:pt x="397" y="125"/>
                  </a:cubicBezTo>
                  <a:cubicBezTo>
                    <a:pt x="360" y="88"/>
                    <a:pt x="318" y="72"/>
                    <a:pt x="276" y="72"/>
                  </a:cubicBezTo>
                  <a:cubicBezTo>
                    <a:pt x="133" y="72"/>
                    <a:pt x="1" y="262"/>
                    <a:pt x="130" y="392"/>
                  </a:cubicBezTo>
                  <a:cubicBezTo>
                    <a:pt x="464" y="725"/>
                    <a:pt x="964" y="925"/>
                    <a:pt x="1464" y="925"/>
                  </a:cubicBezTo>
                  <a:cubicBezTo>
                    <a:pt x="1965" y="892"/>
                    <a:pt x="2432" y="692"/>
                    <a:pt x="2732" y="292"/>
                  </a:cubicBezTo>
                  <a:cubicBezTo>
                    <a:pt x="2858" y="165"/>
                    <a:pt x="2755" y="1"/>
                    <a:pt x="26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4" name="Google Shape;1514;p53">
              <a:extLst>
                <a:ext uri="{FF2B5EF4-FFF2-40B4-BE49-F238E27FC236}">
                  <a16:creationId xmlns:a16="http://schemas.microsoft.com/office/drawing/2014/main" id="{E184F546-3948-DBD7-E57C-CDEA52F2874C}"/>
                </a:ext>
              </a:extLst>
            </p:cNvPr>
            <p:cNvSpPr/>
            <p:nvPr/>
          </p:nvSpPr>
          <p:spPr>
            <a:xfrm>
              <a:off x="7054671" y="1970997"/>
              <a:ext cx="132574" cy="46094"/>
            </a:xfrm>
            <a:custGeom>
              <a:avLst/>
              <a:gdLst/>
              <a:ahLst/>
              <a:cxnLst/>
              <a:rect l="l" t="t" r="r" b="b"/>
              <a:pathLst>
                <a:path w="3066" h="1066" extrusionOk="0">
                  <a:moveTo>
                    <a:pt x="2821" y="0"/>
                  </a:moveTo>
                  <a:cubicBezTo>
                    <a:pt x="2789" y="0"/>
                    <a:pt x="2758" y="16"/>
                    <a:pt x="2736" y="53"/>
                  </a:cubicBezTo>
                  <a:cubicBezTo>
                    <a:pt x="2436" y="387"/>
                    <a:pt x="2069" y="620"/>
                    <a:pt x="1602" y="687"/>
                  </a:cubicBezTo>
                  <a:cubicBezTo>
                    <a:pt x="1532" y="697"/>
                    <a:pt x="1462" y="701"/>
                    <a:pt x="1393" y="701"/>
                  </a:cubicBezTo>
                  <a:cubicBezTo>
                    <a:pt x="998" y="701"/>
                    <a:pt x="613" y="547"/>
                    <a:pt x="301" y="320"/>
                  </a:cubicBezTo>
                  <a:cubicBezTo>
                    <a:pt x="281" y="300"/>
                    <a:pt x="256" y="292"/>
                    <a:pt x="229" y="292"/>
                  </a:cubicBezTo>
                  <a:cubicBezTo>
                    <a:pt x="165" y="292"/>
                    <a:pt x="91" y="339"/>
                    <a:pt x="67" y="387"/>
                  </a:cubicBezTo>
                  <a:cubicBezTo>
                    <a:pt x="1" y="487"/>
                    <a:pt x="67" y="553"/>
                    <a:pt x="101" y="653"/>
                  </a:cubicBezTo>
                  <a:cubicBezTo>
                    <a:pt x="463" y="932"/>
                    <a:pt x="895" y="1065"/>
                    <a:pt x="1326" y="1065"/>
                  </a:cubicBezTo>
                  <a:cubicBezTo>
                    <a:pt x="1927" y="1065"/>
                    <a:pt x="2528" y="806"/>
                    <a:pt x="2936" y="320"/>
                  </a:cubicBezTo>
                  <a:cubicBezTo>
                    <a:pt x="3066" y="190"/>
                    <a:pt x="2933" y="0"/>
                    <a:pt x="28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5" name="Google Shape;1515;p53">
              <a:extLst>
                <a:ext uri="{FF2B5EF4-FFF2-40B4-BE49-F238E27FC236}">
                  <a16:creationId xmlns:a16="http://schemas.microsoft.com/office/drawing/2014/main" id="{3AC6E7E8-152D-75F7-66E7-6FA261FDD02B}"/>
                </a:ext>
              </a:extLst>
            </p:cNvPr>
            <p:cNvSpPr/>
            <p:nvPr/>
          </p:nvSpPr>
          <p:spPr>
            <a:xfrm>
              <a:off x="6770534" y="1891780"/>
              <a:ext cx="111084" cy="66892"/>
            </a:xfrm>
            <a:custGeom>
              <a:avLst/>
              <a:gdLst/>
              <a:ahLst/>
              <a:cxnLst/>
              <a:rect l="l" t="t" r="r" b="b"/>
              <a:pathLst>
                <a:path w="2569" h="1547" extrusionOk="0">
                  <a:moveTo>
                    <a:pt x="2019" y="0"/>
                  </a:moveTo>
                  <a:cubicBezTo>
                    <a:pt x="1970" y="0"/>
                    <a:pt x="1919" y="6"/>
                    <a:pt x="1868" y="17"/>
                  </a:cubicBezTo>
                  <a:cubicBezTo>
                    <a:pt x="1368" y="84"/>
                    <a:pt x="901" y="250"/>
                    <a:pt x="401" y="484"/>
                  </a:cubicBezTo>
                  <a:cubicBezTo>
                    <a:pt x="300" y="517"/>
                    <a:pt x="167" y="584"/>
                    <a:pt x="67" y="717"/>
                  </a:cubicBezTo>
                  <a:cubicBezTo>
                    <a:pt x="0" y="851"/>
                    <a:pt x="0" y="1018"/>
                    <a:pt x="34" y="1151"/>
                  </a:cubicBezTo>
                  <a:cubicBezTo>
                    <a:pt x="67" y="1251"/>
                    <a:pt x="167" y="1385"/>
                    <a:pt x="300" y="1485"/>
                  </a:cubicBezTo>
                  <a:cubicBezTo>
                    <a:pt x="370" y="1508"/>
                    <a:pt x="470" y="1547"/>
                    <a:pt x="570" y="1547"/>
                  </a:cubicBezTo>
                  <a:cubicBezTo>
                    <a:pt x="615" y="1547"/>
                    <a:pt x="659" y="1539"/>
                    <a:pt x="701" y="1518"/>
                  </a:cubicBezTo>
                  <a:cubicBezTo>
                    <a:pt x="1168" y="1318"/>
                    <a:pt x="1668" y="1184"/>
                    <a:pt x="2168" y="1051"/>
                  </a:cubicBezTo>
                  <a:cubicBezTo>
                    <a:pt x="2302" y="1018"/>
                    <a:pt x="2402" y="918"/>
                    <a:pt x="2502" y="818"/>
                  </a:cubicBezTo>
                  <a:cubicBezTo>
                    <a:pt x="2535" y="684"/>
                    <a:pt x="2569" y="517"/>
                    <a:pt x="2535" y="384"/>
                  </a:cubicBezTo>
                  <a:cubicBezTo>
                    <a:pt x="2480" y="134"/>
                    <a:pt x="2263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6" name="Google Shape;1516;p53">
              <a:extLst>
                <a:ext uri="{FF2B5EF4-FFF2-40B4-BE49-F238E27FC236}">
                  <a16:creationId xmlns:a16="http://schemas.microsoft.com/office/drawing/2014/main" id="{CF65F30C-BA75-A969-4D03-82E1AA8AA177}"/>
                </a:ext>
              </a:extLst>
            </p:cNvPr>
            <p:cNvSpPr/>
            <p:nvPr/>
          </p:nvSpPr>
          <p:spPr>
            <a:xfrm>
              <a:off x="7066216" y="1881834"/>
              <a:ext cx="124099" cy="6386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510" y="0"/>
                  </a:moveTo>
                  <a:cubicBezTo>
                    <a:pt x="431" y="0"/>
                    <a:pt x="356" y="25"/>
                    <a:pt x="301" y="80"/>
                  </a:cubicBezTo>
                  <a:cubicBezTo>
                    <a:pt x="167" y="147"/>
                    <a:pt x="67" y="280"/>
                    <a:pt x="34" y="414"/>
                  </a:cubicBezTo>
                  <a:cubicBezTo>
                    <a:pt x="0" y="547"/>
                    <a:pt x="0" y="714"/>
                    <a:pt x="67" y="814"/>
                  </a:cubicBezTo>
                  <a:cubicBezTo>
                    <a:pt x="167" y="947"/>
                    <a:pt x="234" y="1048"/>
                    <a:pt x="401" y="1081"/>
                  </a:cubicBezTo>
                  <a:cubicBezTo>
                    <a:pt x="1001" y="1148"/>
                    <a:pt x="1568" y="1281"/>
                    <a:pt x="2169" y="1448"/>
                  </a:cubicBezTo>
                  <a:cubicBezTo>
                    <a:pt x="2215" y="1468"/>
                    <a:pt x="2265" y="1477"/>
                    <a:pt x="2316" y="1477"/>
                  </a:cubicBezTo>
                  <a:cubicBezTo>
                    <a:pt x="2525" y="1477"/>
                    <a:pt x="2756" y="1322"/>
                    <a:pt x="2836" y="1081"/>
                  </a:cubicBezTo>
                  <a:cubicBezTo>
                    <a:pt x="2869" y="781"/>
                    <a:pt x="2736" y="480"/>
                    <a:pt x="2469" y="414"/>
                  </a:cubicBezTo>
                  <a:cubicBezTo>
                    <a:pt x="1868" y="247"/>
                    <a:pt x="1301" y="114"/>
                    <a:pt x="701" y="47"/>
                  </a:cubicBezTo>
                  <a:cubicBezTo>
                    <a:pt x="641" y="17"/>
                    <a:pt x="574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7" name="Google Shape;1517;p53">
              <a:extLst>
                <a:ext uri="{FF2B5EF4-FFF2-40B4-BE49-F238E27FC236}">
                  <a16:creationId xmlns:a16="http://schemas.microsoft.com/office/drawing/2014/main" id="{D4463653-61E1-5C39-6EF1-6E631EDA7EF7}"/>
                </a:ext>
              </a:extLst>
            </p:cNvPr>
            <p:cNvSpPr/>
            <p:nvPr/>
          </p:nvSpPr>
          <p:spPr>
            <a:xfrm>
              <a:off x="6937142" y="2582381"/>
              <a:ext cx="604193" cy="480310"/>
            </a:xfrm>
            <a:custGeom>
              <a:avLst/>
              <a:gdLst/>
              <a:ahLst/>
              <a:cxnLst/>
              <a:rect l="l" t="t" r="r" b="b"/>
              <a:pathLst>
                <a:path w="13973" h="11108" extrusionOk="0">
                  <a:moveTo>
                    <a:pt x="12653" y="0"/>
                  </a:moveTo>
                  <a:cubicBezTo>
                    <a:pt x="12611" y="0"/>
                    <a:pt x="12566" y="17"/>
                    <a:pt x="12526" y="57"/>
                  </a:cubicBezTo>
                  <a:cubicBezTo>
                    <a:pt x="10391" y="2459"/>
                    <a:pt x="8223" y="4828"/>
                    <a:pt x="5988" y="7163"/>
                  </a:cubicBezTo>
                  <a:cubicBezTo>
                    <a:pt x="5988" y="7129"/>
                    <a:pt x="5988" y="7096"/>
                    <a:pt x="5921" y="7062"/>
                  </a:cubicBezTo>
                  <a:cubicBezTo>
                    <a:pt x="4353" y="5261"/>
                    <a:pt x="2819" y="3427"/>
                    <a:pt x="1218" y="1625"/>
                  </a:cubicBezTo>
                  <a:cubicBezTo>
                    <a:pt x="1180" y="1588"/>
                    <a:pt x="1142" y="1572"/>
                    <a:pt x="1105" y="1572"/>
                  </a:cubicBezTo>
                  <a:cubicBezTo>
                    <a:pt x="978" y="1572"/>
                    <a:pt x="880" y="1762"/>
                    <a:pt x="984" y="1892"/>
                  </a:cubicBezTo>
                  <a:cubicBezTo>
                    <a:pt x="2552" y="3693"/>
                    <a:pt x="4086" y="5495"/>
                    <a:pt x="5687" y="7296"/>
                  </a:cubicBezTo>
                  <a:cubicBezTo>
                    <a:pt x="4753" y="8230"/>
                    <a:pt x="4053" y="9297"/>
                    <a:pt x="3553" y="10498"/>
                  </a:cubicBezTo>
                  <a:cubicBezTo>
                    <a:pt x="1384" y="8063"/>
                    <a:pt x="650" y="4761"/>
                    <a:pt x="350" y="1559"/>
                  </a:cubicBezTo>
                  <a:cubicBezTo>
                    <a:pt x="350" y="1442"/>
                    <a:pt x="259" y="1383"/>
                    <a:pt x="171" y="1383"/>
                  </a:cubicBezTo>
                  <a:cubicBezTo>
                    <a:pt x="83" y="1383"/>
                    <a:pt x="0" y="1442"/>
                    <a:pt x="17" y="1559"/>
                  </a:cubicBezTo>
                  <a:cubicBezTo>
                    <a:pt x="217" y="4227"/>
                    <a:pt x="751" y="6929"/>
                    <a:pt x="2185" y="9231"/>
                  </a:cubicBezTo>
                  <a:cubicBezTo>
                    <a:pt x="2552" y="9831"/>
                    <a:pt x="2985" y="10398"/>
                    <a:pt x="3486" y="10932"/>
                  </a:cubicBezTo>
                  <a:cubicBezTo>
                    <a:pt x="3508" y="10976"/>
                    <a:pt x="3541" y="10995"/>
                    <a:pt x="3577" y="10995"/>
                  </a:cubicBezTo>
                  <a:cubicBezTo>
                    <a:pt x="3649" y="10995"/>
                    <a:pt x="3730" y="10921"/>
                    <a:pt x="3753" y="10832"/>
                  </a:cubicBezTo>
                  <a:cubicBezTo>
                    <a:pt x="4253" y="9598"/>
                    <a:pt x="5020" y="8430"/>
                    <a:pt x="5988" y="7463"/>
                  </a:cubicBezTo>
                  <a:cubicBezTo>
                    <a:pt x="7355" y="8230"/>
                    <a:pt x="8423" y="9464"/>
                    <a:pt x="8923" y="10965"/>
                  </a:cubicBezTo>
                  <a:cubicBezTo>
                    <a:pt x="8978" y="11048"/>
                    <a:pt x="9055" y="11107"/>
                    <a:pt x="9137" y="11107"/>
                  </a:cubicBezTo>
                  <a:cubicBezTo>
                    <a:pt x="9154" y="11107"/>
                    <a:pt x="9172" y="11105"/>
                    <a:pt x="9190" y="11099"/>
                  </a:cubicBezTo>
                  <a:cubicBezTo>
                    <a:pt x="9724" y="10732"/>
                    <a:pt x="10057" y="10231"/>
                    <a:pt x="10391" y="9664"/>
                  </a:cubicBezTo>
                  <a:cubicBezTo>
                    <a:pt x="10758" y="9064"/>
                    <a:pt x="11091" y="8430"/>
                    <a:pt x="11425" y="7796"/>
                  </a:cubicBezTo>
                  <a:cubicBezTo>
                    <a:pt x="12092" y="6562"/>
                    <a:pt x="12659" y="5261"/>
                    <a:pt x="13159" y="3927"/>
                  </a:cubicBezTo>
                  <a:cubicBezTo>
                    <a:pt x="13426" y="3160"/>
                    <a:pt x="13693" y="2392"/>
                    <a:pt x="13893" y="1592"/>
                  </a:cubicBezTo>
                  <a:cubicBezTo>
                    <a:pt x="13972" y="1473"/>
                    <a:pt x="13876" y="1390"/>
                    <a:pt x="13777" y="1390"/>
                  </a:cubicBezTo>
                  <a:cubicBezTo>
                    <a:pt x="13709" y="1390"/>
                    <a:pt x="13640" y="1430"/>
                    <a:pt x="13626" y="1525"/>
                  </a:cubicBezTo>
                  <a:cubicBezTo>
                    <a:pt x="12859" y="4127"/>
                    <a:pt x="11792" y="6729"/>
                    <a:pt x="10391" y="9064"/>
                  </a:cubicBezTo>
                  <a:cubicBezTo>
                    <a:pt x="10057" y="9631"/>
                    <a:pt x="9724" y="10265"/>
                    <a:pt x="9190" y="10698"/>
                  </a:cubicBezTo>
                  <a:cubicBezTo>
                    <a:pt x="8656" y="9264"/>
                    <a:pt x="7655" y="8063"/>
                    <a:pt x="6355" y="7296"/>
                  </a:cubicBezTo>
                  <a:cubicBezTo>
                    <a:pt x="8556" y="4994"/>
                    <a:pt x="10691" y="2659"/>
                    <a:pt x="12793" y="291"/>
                  </a:cubicBezTo>
                  <a:cubicBezTo>
                    <a:pt x="12894" y="165"/>
                    <a:pt x="12784" y="0"/>
                    <a:pt x="12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8" name="Google Shape;1518;p53">
              <a:extLst>
                <a:ext uri="{FF2B5EF4-FFF2-40B4-BE49-F238E27FC236}">
                  <a16:creationId xmlns:a16="http://schemas.microsoft.com/office/drawing/2014/main" id="{D712DD81-0AC9-252E-7959-8045F19A448F}"/>
                </a:ext>
              </a:extLst>
            </p:cNvPr>
            <p:cNvSpPr/>
            <p:nvPr/>
          </p:nvSpPr>
          <p:spPr>
            <a:xfrm>
              <a:off x="7202512" y="2975009"/>
              <a:ext cx="60622" cy="1707807"/>
            </a:xfrm>
            <a:custGeom>
              <a:avLst/>
              <a:gdLst/>
              <a:ahLst/>
              <a:cxnLst/>
              <a:rect l="l" t="t" r="r" b="b"/>
              <a:pathLst>
                <a:path w="1402" h="39496" extrusionOk="0">
                  <a:moveTo>
                    <a:pt x="172" y="1"/>
                  </a:moveTo>
                  <a:cubicBezTo>
                    <a:pt x="84" y="1"/>
                    <a:pt x="1" y="51"/>
                    <a:pt x="17" y="151"/>
                  </a:cubicBezTo>
                  <a:cubicBezTo>
                    <a:pt x="151" y="5221"/>
                    <a:pt x="251" y="10358"/>
                    <a:pt x="418" y="15462"/>
                  </a:cubicBezTo>
                  <a:cubicBezTo>
                    <a:pt x="551" y="20532"/>
                    <a:pt x="718" y="25669"/>
                    <a:pt x="851" y="30739"/>
                  </a:cubicBezTo>
                  <a:cubicBezTo>
                    <a:pt x="918" y="33608"/>
                    <a:pt x="1018" y="36443"/>
                    <a:pt x="1051" y="39345"/>
                  </a:cubicBezTo>
                  <a:cubicBezTo>
                    <a:pt x="1051" y="39445"/>
                    <a:pt x="1143" y="39496"/>
                    <a:pt x="1231" y="39496"/>
                  </a:cubicBezTo>
                  <a:cubicBezTo>
                    <a:pt x="1318" y="39496"/>
                    <a:pt x="1402" y="39445"/>
                    <a:pt x="1385" y="39345"/>
                  </a:cubicBezTo>
                  <a:cubicBezTo>
                    <a:pt x="1252" y="34242"/>
                    <a:pt x="1085" y="29138"/>
                    <a:pt x="985" y="24034"/>
                  </a:cubicBezTo>
                  <a:cubicBezTo>
                    <a:pt x="851" y="18964"/>
                    <a:pt x="685" y="13827"/>
                    <a:pt x="551" y="8723"/>
                  </a:cubicBezTo>
                  <a:cubicBezTo>
                    <a:pt x="484" y="5855"/>
                    <a:pt x="384" y="3019"/>
                    <a:pt x="351" y="151"/>
                  </a:cubicBezTo>
                  <a:cubicBezTo>
                    <a:pt x="351" y="51"/>
                    <a:pt x="259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19" name="Google Shape;1519;p53">
              <a:extLst>
                <a:ext uri="{FF2B5EF4-FFF2-40B4-BE49-F238E27FC236}">
                  <a16:creationId xmlns:a16="http://schemas.microsoft.com/office/drawing/2014/main" id="{E648AD74-2567-3B9C-008E-AC2E74B56069}"/>
                </a:ext>
              </a:extLst>
            </p:cNvPr>
            <p:cNvSpPr/>
            <p:nvPr/>
          </p:nvSpPr>
          <p:spPr>
            <a:xfrm>
              <a:off x="7822762" y="3371658"/>
              <a:ext cx="204958" cy="1275277"/>
            </a:xfrm>
            <a:custGeom>
              <a:avLst/>
              <a:gdLst/>
              <a:ahLst/>
              <a:cxnLst/>
              <a:rect l="l" t="t" r="r" b="b"/>
              <a:pathLst>
                <a:path w="4740" h="29493" extrusionOk="0">
                  <a:moveTo>
                    <a:pt x="159" y="1"/>
                  </a:moveTo>
                  <a:cubicBezTo>
                    <a:pt x="75" y="1"/>
                    <a:pt x="0" y="51"/>
                    <a:pt x="17" y="151"/>
                  </a:cubicBezTo>
                  <a:cubicBezTo>
                    <a:pt x="517" y="3954"/>
                    <a:pt x="1051" y="7790"/>
                    <a:pt x="1585" y="11559"/>
                  </a:cubicBezTo>
                  <a:cubicBezTo>
                    <a:pt x="2152" y="15362"/>
                    <a:pt x="2719" y="19165"/>
                    <a:pt x="3353" y="22901"/>
                  </a:cubicBezTo>
                  <a:cubicBezTo>
                    <a:pt x="3686" y="25069"/>
                    <a:pt x="4053" y="27204"/>
                    <a:pt x="4387" y="29372"/>
                  </a:cubicBezTo>
                  <a:cubicBezTo>
                    <a:pt x="4401" y="29456"/>
                    <a:pt x="4467" y="29493"/>
                    <a:pt x="4538" y="29493"/>
                  </a:cubicBezTo>
                  <a:cubicBezTo>
                    <a:pt x="4635" y="29493"/>
                    <a:pt x="4740" y="29421"/>
                    <a:pt x="4720" y="29305"/>
                  </a:cubicBezTo>
                  <a:cubicBezTo>
                    <a:pt x="4053" y="25502"/>
                    <a:pt x="3486" y="21700"/>
                    <a:pt x="2886" y="17964"/>
                  </a:cubicBezTo>
                  <a:cubicBezTo>
                    <a:pt x="2319" y="14161"/>
                    <a:pt x="1752" y="10358"/>
                    <a:pt x="1218" y="6555"/>
                  </a:cubicBezTo>
                  <a:cubicBezTo>
                    <a:pt x="918" y="4454"/>
                    <a:pt x="651" y="2286"/>
                    <a:pt x="351" y="151"/>
                  </a:cubicBezTo>
                  <a:cubicBezTo>
                    <a:pt x="334" y="51"/>
                    <a:pt x="24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0" name="Google Shape;1520;p53">
              <a:extLst>
                <a:ext uri="{FF2B5EF4-FFF2-40B4-BE49-F238E27FC236}">
                  <a16:creationId xmlns:a16="http://schemas.microsoft.com/office/drawing/2014/main" id="{2D559E55-3E30-29A9-A77F-F535D3ABE631}"/>
                </a:ext>
              </a:extLst>
            </p:cNvPr>
            <p:cNvSpPr/>
            <p:nvPr/>
          </p:nvSpPr>
          <p:spPr>
            <a:xfrm>
              <a:off x="6536557" y="3075198"/>
              <a:ext cx="54569" cy="267612"/>
            </a:xfrm>
            <a:custGeom>
              <a:avLst/>
              <a:gdLst/>
              <a:ahLst/>
              <a:cxnLst/>
              <a:rect l="l" t="t" r="r" b="b"/>
              <a:pathLst>
                <a:path w="1262" h="6189" extrusionOk="0">
                  <a:moveTo>
                    <a:pt x="1054" y="0"/>
                  </a:moveTo>
                  <a:cubicBezTo>
                    <a:pt x="985" y="0"/>
                    <a:pt x="922" y="40"/>
                    <a:pt x="908" y="135"/>
                  </a:cubicBezTo>
                  <a:cubicBezTo>
                    <a:pt x="608" y="2070"/>
                    <a:pt x="308" y="4038"/>
                    <a:pt x="41" y="5973"/>
                  </a:cubicBezTo>
                  <a:cubicBezTo>
                    <a:pt x="1" y="6093"/>
                    <a:pt x="105" y="6189"/>
                    <a:pt x="209" y="6189"/>
                  </a:cubicBezTo>
                  <a:cubicBezTo>
                    <a:pt x="278" y="6189"/>
                    <a:pt x="348" y="6146"/>
                    <a:pt x="374" y="6040"/>
                  </a:cubicBezTo>
                  <a:cubicBezTo>
                    <a:pt x="641" y="4071"/>
                    <a:pt x="941" y="2137"/>
                    <a:pt x="1242" y="202"/>
                  </a:cubicBezTo>
                  <a:cubicBezTo>
                    <a:pt x="1261" y="84"/>
                    <a:pt x="1153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1" name="Google Shape;1521;p53">
              <a:extLst>
                <a:ext uri="{FF2B5EF4-FFF2-40B4-BE49-F238E27FC236}">
                  <a16:creationId xmlns:a16="http://schemas.microsoft.com/office/drawing/2014/main" id="{95BC7218-6DF1-4E0A-8CD7-E16848003A5F}"/>
                </a:ext>
              </a:extLst>
            </p:cNvPr>
            <p:cNvSpPr/>
            <p:nvPr/>
          </p:nvSpPr>
          <p:spPr>
            <a:xfrm>
              <a:off x="6307898" y="2672279"/>
              <a:ext cx="324170" cy="493455"/>
            </a:xfrm>
            <a:custGeom>
              <a:avLst/>
              <a:gdLst/>
              <a:ahLst/>
              <a:cxnLst/>
              <a:rect l="l" t="t" r="r" b="b"/>
              <a:pathLst>
                <a:path w="7497" h="11412" extrusionOk="0">
                  <a:moveTo>
                    <a:pt x="7268" y="1"/>
                  </a:moveTo>
                  <a:cubicBezTo>
                    <a:pt x="7207" y="1"/>
                    <a:pt x="7142" y="34"/>
                    <a:pt x="7097" y="113"/>
                  </a:cubicBezTo>
                  <a:cubicBezTo>
                    <a:pt x="5195" y="2882"/>
                    <a:pt x="3294" y="5784"/>
                    <a:pt x="1559" y="8686"/>
                  </a:cubicBezTo>
                  <a:cubicBezTo>
                    <a:pt x="1059" y="9520"/>
                    <a:pt x="559" y="10321"/>
                    <a:pt x="92" y="11155"/>
                  </a:cubicBezTo>
                  <a:cubicBezTo>
                    <a:pt x="1" y="11291"/>
                    <a:pt x="142" y="11412"/>
                    <a:pt x="262" y="11412"/>
                  </a:cubicBezTo>
                  <a:cubicBezTo>
                    <a:pt x="319" y="11412"/>
                    <a:pt x="371" y="11385"/>
                    <a:pt x="392" y="11321"/>
                  </a:cubicBezTo>
                  <a:cubicBezTo>
                    <a:pt x="2093" y="8353"/>
                    <a:pt x="3928" y="5484"/>
                    <a:pt x="5796" y="2648"/>
                  </a:cubicBezTo>
                  <a:lnTo>
                    <a:pt x="7430" y="280"/>
                  </a:lnTo>
                  <a:cubicBezTo>
                    <a:pt x="7496" y="126"/>
                    <a:pt x="7388" y="1"/>
                    <a:pt x="72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2" name="Google Shape;1522;p53">
              <a:extLst>
                <a:ext uri="{FF2B5EF4-FFF2-40B4-BE49-F238E27FC236}">
                  <a16:creationId xmlns:a16="http://schemas.microsoft.com/office/drawing/2014/main" id="{CE092ED4-D41C-F4D2-FCE2-72D35A397DB1}"/>
                </a:ext>
              </a:extLst>
            </p:cNvPr>
            <p:cNvSpPr/>
            <p:nvPr/>
          </p:nvSpPr>
          <p:spPr>
            <a:xfrm>
              <a:off x="8005802" y="4679870"/>
              <a:ext cx="72427" cy="365810"/>
            </a:xfrm>
            <a:custGeom>
              <a:avLst/>
              <a:gdLst/>
              <a:ahLst/>
              <a:cxnLst/>
              <a:rect l="l" t="t" r="r" b="b"/>
              <a:pathLst>
                <a:path w="1675" h="8460" extrusionOk="0">
                  <a:moveTo>
                    <a:pt x="210" y="0"/>
                  </a:moveTo>
                  <a:cubicBezTo>
                    <a:pt x="110" y="0"/>
                    <a:pt x="1" y="80"/>
                    <a:pt x="20" y="219"/>
                  </a:cubicBezTo>
                  <a:cubicBezTo>
                    <a:pt x="454" y="2921"/>
                    <a:pt x="921" y="5622"/>
                    <a:pt x="1321" y="8324"/>
                  </a:cubicBezTo>
                  <a:cubicBezTo>
                    <a:pt x="1335" y="8420"/>
                    <a:pt x="1399" y="8460"/>
                    <a:pt x="1467" y="8460"/>
                  </a:cubicBezTo>
                  <a:cubicBezTo>
                    <a:pt x="1566" y="8460"/>
                    <a:pt x="1675" y="8376"/>
                    <a:pt x="1655" y="8258"/>
                  </a:cubicBezTo>
                  <a:cubicBezTo>
                    <a:pt x="1255" y="5556"/>
                    <a:pt x="788" y="2820"/>
                    <a:pt x="354" y="119"/>
                  </a:cubicBezTo>
                  <a:cubicBezTo>
                    <a:pt x="340" y="37"/>
                    <a:pt x="277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3" name="Google Shape;1523;p53">
              <a:extLst>
                <a:ext uri="{FF2B5EF4-FFF2-40B4-BE49-F238E27FC236}">
                  <a16:creationId xmlns:a16="http://schemas.microsoft.com/office/drawing/2014/main" id="{FC6B2041-195A-A9E6-B508-2E4122066B79}"/>
                </a:ext>
              </a:extLst>
            </p:cNvPr>
            <p:cNvSpPr/>
            <p:nvPr/>
          </p:nvSpPr>
          <p:spPr>
            <a:xfrm>
              <a:off x="6705802" y="1792888"/>
              <a:ext cx="89291" cy="181262"/>
            </a:xfrm>
            <a:custGeom>
              <a:avLst/>
              <a:gdLst/>
              <a:ahLst/>
              <a:cxnLst/>
              <a:rect l="l" t="t" r="r" b="b"/>
              <a:pathLst>
                <a:path w="2065" h="4192" extrusionOk="0">
                  <a:moveTo>
                    <a:pt x="1452" y="0"/>
                  </a:moveTo>
                  <a:cubicBezTo>
                    <a:pt x="1434" y="0"/>
                    <a:pt x="1416" y="1"/>
                    <a:pt x="1397" y="2"/>
                  </a:cubicBezTo>
                  <a:cubicBezTo>
                    <a:pt x="1206" y="2"/>
                    <a:pt x="1197" y="338"/>
                    <a:pt x="1372" y="338"/>
                  </a:cubicBezTo>
                  <a:cubicBezTo>
                    <a:pt x="1380" y="338"/>
                    <a:pt x="1389" y="337"/>
                    <a:pt x="1397" y="336"/>
                  </a:cubicBezTo>
                  <a:cubicBezTo>
                    <a:pt x="1408" y="335"/>
                    <a:pt x="1419" y="335"/>
                    <a:pt x="1429" y="335"/>
                  </a:cubicBezTo>
                  <a:cubicBezTo>
                    <a:pt x="1826" y="335"/>
                    <a:pt x="1729" y="942"/>
                    <a:pt x="1664" y="1170"/>
                  </a:cubicBezTo>
                  <a:cubicBezTo>
                    <a:pt x="1564" y="1503"/>
                    <a:pt x="1464" y="1837"/>
                    <a:pt x="1297" y="2171"/>
                  </a:cubicBezTo>
                  <a:cubicBezTo>
                    <a:pt x="997" y="2804"/>
                    <a:pt x="563" y="3371"/>
                    <a:pt x="130" y="3872"/>
                  </a:cubicBezTo>
                  <a:cubicBezTo>
                    <a:pt x="0" y="4001"/>
                    <a:pt x="112" y="4191"/>
                    <a:pt x="247" y="4191"/>
                  </a:cubicBezTo>
                  <a:cubicBezTo>
                    <a:pt x="285" y="4191"/>
                    <a:pt x="326" y="4176"/>
                    <a:pt x="363" y="4139"/>
                  </a:cubicBezTo>
                  <a:cubicBezTo>
                    <a:pt x="964" y="3505"/>
                    <a:pt x="1464" y="2771"/>
                    <a:pt x="1797" y="1970"/>
                  </a:cubicBezTo>
                  <a:cubicBezTo>
                    <a:pt x="1898" y="1603"/>
                    <a:pt x="2064" y="1136"/>
                    <a:pt x="2064" y="669"/>
                  </a:cubicBezTo>
                  <a:cubicBezTo>
                    <a:pt x="2033" y="320"/>
                    <a:pt x="1819" y="0"/>
                    <a:pt x="14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24" name="Google Shape;1524;p53">
              <a:extLst>
                <a:ext uri="{FF2B5EF4-FFF2-40B4-BE49-F238E27FC236}">
                  <a16:creationId xmlns:a16="http://schemas.microsoft.com/office/drawing/2014/main" id="{88F83B35-07E2-F993-0528-230C9495C1E7}"/>
                </a:ext>
              </a:extLst>
            </p:cNvPr>
            <p:cNvSpPr/>
            <p:nvPr/>
          </p:nvSpPr>
          <p:spPr>
            <a:xfrm>
              <a:off x="6340674" y="1799590"/>
              <a:ext cx="504870" cy="793930"/>
            </a:xfrm>
            <a:custGeom>
              <a:avLst/>
              <a:gdLst/>
              <a:ahLst/>
              <a:cxnLst/>
              <a:rect l="l" t="t" r="r" b="b"/>
              <a:pathLst>
                <a:path w="11676" h="18361" extrusionOk="0">
                  <a:moveTo>
                    <a:pt x="9801" y="1"/>
                  </a:moveTo>
                  <a:cubicBezTo>
                    <a:pt x="9578" y="1"/>
                    <a:pt x="9376" y="170"/>
                    <a:pt x="9174" y="314"/>
                  </a:cubicBezTo>
                  <a:cubicBezTo>
                    <a:pt x="7673" y="1682"/>
                    <a:pt x="6272" y="3083"/>
                    <a:pt x="4938" y="4551"/>
                  </a:cubicBezTo>
                  <a:cubicBezTo>
                    <a:pt x="4170" y="7486"/>
                    <a:pt x="3403" y="10355"/>
                    <a:pt x="2603" y="13257"/>
                  </a:cubicBezTo>
                  <a:cubicBezTo>
                    <a:pt x="1735" y="14091"/>
                    <a:pt x="901" y="14992"/>
                    <a:pt x="1" y="15825"/>
                  </a:cubicBezTo>
                  <a:lnTo>
                    <a:pt x="6105" y="18361"/>
                  </a:lnTo>
                  <a:cubicBezTo>
                    <a:pt x="6806" y="17727"/>
                    <a:pt x="7473" y="17026"/>
                    <a:pt x="7973" y="16192"/>
                  </a:cubicBezTo>
                  <a:cubicBezTo>
                    <a:pt x="8507" y="15258"/>
                    <a:pt x="8840" y="14291"/>
                    <a:pt x="8840" y="13224"/>
                  </a:cubicBezTo>
                  <a:cubicBezTo>
                    <a:pt x="8840" y="12790"/>
                    <a:pt x="8807" y="12323"/>
                    <a:pt x="8640" y="11889"/>
                  </a:cubicBezTo>
                  <a:cubicBezTo>
                    <a:pt x="8574" y="11556"/>
                    <a:pt x="8407" y="11222"/>
                    <a:pt x="8173" y="10955"/>
                  </a:cubicBezTo>
                  <a:cubicBezTo>
                    <a:pt x="8240" y="10221"/>
                    <a:pt x="8240" y="9488"/>
                    <a:pt x="8273" y="8720"/>
                  </a:cubicBezTo>
                  <a:cubicBezTo>
                    <a:pt x="8507" y="8587"/>
                    <a:pt x="8807" y="8487"/>
                    <a:pt x="9074" y="8387"/>
                  </a:cubicBezTo>
                  <a:cubicBezTo>
                    <a:pt x="9174" y="8520"/>
                    <a:pt x="9307" y="8587"/>
                    <a:pt x="9441" y="8720"/>
                  </a:cubicBezTo>
                  <a:cubicBezTo>
                    <a:pt x="8974" y="9354"/>
                    <a:pt x="8840" y="10155"/>
                    <a:pt x="9074" y="10855"/>
                  </a:cubicBezTo>
                  <a:cubicBezTo>
                    <a:pt x="9141" y="11122"/>
                    <a:pt x="9274" y="11322"/>
                    <a:pt x="9441" y="11522"/>
                  </a:cubicBezTo>
                  <a:cubicBezTo>
                    <a:pt x="9574" y="11656"/>
                    <a:pt x="9741" y="11789"/>
                    <a:pt x="9941" y="11823"/>
                  </a:cubicBezTo>
                  <a:cubicBezTo>
                    <a:pt x="10642" y="11055"/>
                    <a:pt x="11242" y="10221"/>
                    <a:pt x="11676" y="9321"/>
                  </a:cubicBezTo>
                  <a:lnTo>
                    <a:pt x="11442" y="8887"/>
                  </a:lnTo>
                  <a:cubicBezTo>
                    <a:pt x="11576" y="7453"/>
                    <a:pt x="10975" y="5918"/>
                    <a:pt x="9941" y="4884"/>
                  </a:cubicBezTo>
                  <a:cubicBezTo>
                    <a:pt x="9408" y="4984"/>
                    <a:pt x="8807" y="5018"/>
                    <a:pt x="8240" y="5084"/>
                  </a:cubicBezTo>
                  <a:cubicBezTo>
                    <a:pt x="8173" y="4851"/>
                    <a:pt x="8173" y="4651"/>
                    <a:pt x="8140" y="4384"/>
                  </a:cubicBezTo>
                  <a:cubicBezTo>
                    <a:pt x="9007" y="3350"/>
                    <a:pt x="9975" y="2216"/>
                    <a:pt x="10175" y="848"/>
                  </a:cubicBezTo>
                  <a:cubicBezTo>
                    <a:pt x="10241" y="514"/>
                    <a:pt x="10175" y="81"/>
                    <a:pt x="9908" y="14"/>
                  </a:cubicBezTo>
                  <a:cubicBezTo>
                    <a:pt x="9872" y="5"/>
                    <a:pt x="9836" y="1"/>
                    <a:pt x="9801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6" name="Title 2">
            <a:extLst>
              <a:ext uri="{FF2B5EF4-FFF2-40B4-BE49-F238E27FC236}">
                <a16:creationId xmlns:a16="http://schemas.microsoft.com/office/drawing/2014/main" id="{30C62B6E-FE66-B09D-C1E4-1E5846B71CAB}"/>
              </a:ext>
            </a:extLst>
          </p:cNvPr>
          <p:cNvSpPr txBox="1">
            <a:spLocks/>
          </p:cNvSpPr>
          <p:nvPr/>
        </p:nvSpPr>
        <p:spPr>
          <a:xfrm>
            <a:off x="566416" y="92505"/>
            <a:ext cx="11452672" cy="8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pPr algn="ctr">
              <a:buClrTx/>
              <a:buFontTx/>
            </a:pPr>
            <a:r>
              <a:rPr lang="sr-Cyrl-RS" sz="3733" b="1" dirty="0">
                <a:solidFill>
                  <a:srgbClr val="002060"/>
                </a:solidFill>
                <a:latin typeface="+mn-lt"/>
              </a:rPr>
              <a:t>ПРЕПОРУКЕ ЗА БРЖИ ОПОРАВАК НАКОН СТРЕСНОГ ДОГАЂАЈА  </a:t>
            </a:r>
            <a:endParaRPr lang="en-US" sz="3733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69B18B6-07B4-1243-ACC3-CDA118533F80}"/>
              </a:ext>
            </a:extLst>
          </p:cNvPr>
          <p:cNvSpPr/>
          <p:nvPr/>
        </p:nvSpPr>
        <p:spPr>
          <a:xfrm>
            <a:off x="326819" y="893707"/>
            <a:ext cx="3453477" cy="1978261"/>
          </a:xfrm>
          <a:prstGeom prst="cloud">
            <a:avLst/>
          </a:prstGeom>
          <a:solidFill>
            <a:srgbClr val="0099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Дајте себи довољно времена за опоравак</a:t>
            </a:r>
            <a:endParaRPr lang="en-US" sz="2400" dirty="0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0B4987A4-0FDA-9E5A-D03C-A645AADBFE1D}"/>
              </a:ext>
            </a:extLst>
          </p:cNvPr>
          <p:cNvSpPr/>
          <p:nvPr/>
        </p:nvSpPr>
        <p:spPr>
          <a:xfrm>
            <a:off x="197444" y="3086475"/>
            <a:ext cx="3370947" cy="1279052"/>
          </a:xfrm>
          <a:prstGeom prst="cloud">
            <a:avLst/>
          </a:prstGeom>
          <a:solidFill>
            <a:srgbClr val="CC0099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Причајте о свом искуству </a:t>
            </a:r>
            <a:endParaRPr lang="en-US" sz="2400" dirty="0"/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B1D28B04-44AA-D137-876C-4F4F3A0CF85C}"/>
              </a:ext>
            </a:extLst>
          </p:cNvPr>
          <p:cNvSpPr/>
          <p:nvPr/>
        </p:nvSpPr>
        <p:spPr>
          <a:xfrm>
            <a:off x="8263434" y="4394832"/>
            <a:ext cx="3695385" cy="256324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Немојте наглити са доношењем крупних животних одлука </a:t>
            </a:r>
            <a:endParaRPr lang="en-US" sz="2400" dirty="0"/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13F58321-8847-8227-9651-C5C7BD8C028A}"/>
              </a:ext>
            </a:extLst>
          </p:cNvPr>
          <p:cNvSpPr/>
          <p:nvPr/>
        </p:nvSpPr>
        <p:spPr>
          <a:xfrm>
            <a:off x="149842" y="4365527"/>
            <a:ext cx="3573733" cy="2399968"/>
          </a:xfrm>
          <a:prstGeom prst="cloud">
            <a:avLst/>
          </a:prstGeom>
          <a:solidFill>
            <a:srgbClr val="7030A0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Уведите или обновите здраве животне  навике</a:t>
            </a:r>
            <a:endParaRPr lang="en-US" sz="2400" dirty="0"/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D20C7EAC-583D-E453-0E17-992E80C9DAD8}"/>
              </a:ext>
            </a:extLst>
          </p:cNvPr>
          <p:cNvSpPr/>
          <p:nvPr/>
        </p:nvSpPr>
        <p:spPr>
          <a:xfrm>
            <a:off x="4879104" y="5218841"/>
            <a:ext cx="2854905" cy="154665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Успоставите дневну рутину </a:t>
            </a:r>
            <a:endParaRPr lang="en-US" sz="2400" dirty="0"/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D998CDE4-DD43-3B1F-3C60-0A255BFDE358}"/>
              </a:ext>
            </a:extLst>
          </p:cNvPr>
          <p:cNvSpPr/>
          <p:nvPr/>
        </p:nvSpPr>
        <p:spPr>
          <a:xfrm>
            <a:off x="4132834" y="1433010"/>
            <a:ext cx="3348409" cy="1660151"/>
          </a:xfrm>
          <a:prstGeom prst="cloud">
            <a:avLst/>
          </a:prstGeom>
          <a:solidFill>
            <a:srgbClr val="6666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Затражите подршку из окружења</a:t>
            </a:r>
            <a:endParaRPr lang="en-US" sz="2400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9694B54-3BFA-AF27-2180-E8F11C8CD179}"/>
              </a:ext>
            </a:extLst>
          </p:cNvPr>
          <p:cNvSpPr/>
          <p:nvPr/>
        </p:nvSpPr>
        <p:spPr>
          <a:xfrm>
            <a:off x="3897758" y="3237598"/>
            <a:ext cx="3695385" cy="1780945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Пронађите групу за подршку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94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266A21-14AF-0C0E-1754-7C006226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419" y="817123"/>
            <a:ext cx="10094912" cy="5729592"/>
          </a:xfrm>
          <a:prstGeom prst="cloudCallout">
            <a:avLst>
              <a:gd name="adj1" fmla="val -49017"/>
              <a:gd name="adj2" fmla="val 4766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 defTabSz="1219170">
              <a:buClr>
                <a:srgbClr val="000000"/>
              </a:buClr>
              <a:buNone/>
            </a:pPr>
            <a:r>
              <a:rPr lang="ru-RU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Када потражити стручну помоћ након стресног догађаја? </a:t>
            </a:r>
            <a:endParaRPr lang="ru-RU" sz="3600" kern="0" dirty="0">
              <a:latin typeface="Calibri" panose="020F0502020204030204"/>
              <a:sym typeface="Arial"/>
            </a:endParaRPr>
          </a:p>
          <a:p>
            <a:pPr marL="0" indent="0" algn="ctr" defTabSz="1219170">
              <a:buClr>
                <a:srgbClr val="000000"/>
              </a:buClr>
              <a:buNone/>
            </a:pPr>
            <a:r>
              <a:rPr lang="ru-RU" sz="31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Уколико...</a:t>
            </a:r>
          </a:p>
          <a:p>
            <a:pPr marL="0" indent="0" algn="ctr" defTabSz="1219170">
              <a:buClr>
                <a:srgbClr val="000000"/>
              </a:buClr>
              <a:buNone/>
            </a:pPr>
            <a:r>
              <a:rPr lang="ru-RU" sz="31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...је осећај патње или безнађа интензиван и стално присутан... </a:t>
            </a:r>
          </a:p>
          <a:p>
            <a:pPr marL="0" indent="0" algn="ctr" defTabSz="1219170">
              <a:buClr>
                <a:srgbClr val="000000"/>
              </a:buClr>
              <a:buNone/>
            </a:pPr>
            <a:r>
              <a:rPr lang="ru-RU" sz="31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... осећате да не можете да функционишете нити обављате своје свакодневне обавезе и активности већ неко време...</a:t>
            </a:r>
          </a:p>
          <a:p>
            <a:pPr marL="0" indent="0" algn="ctr" defTabSz="1219170">
              <a:buClr>
                <a:srgbClr val="000000"/>
              </a:buClr>
              <a:buNone/>
            </a:pPr>
            <a:r>
              <a:rPr lang="ru-RU" sz="31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обратите се стручњаку за ментално здравље, попут психијатара или психолога</a:t>
            </a:r>
            <a:r>
              <a:rPr lang="ru-RU" sz="31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. </a:t>
            </a:r>
            <a:endParaRPr lang="sr-Latn-RS" sz="310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F65B5-AB26-E678-1C38-62FE6583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200" y="94684"/>
            <a:ext cx="1051651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323</Words>
  <Application>Microsoft Office PowerPoint</Application>
  <PresentationFormat>Widescreen</PresentationFormat>
  <Paragraphs>61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Vidaloka</vt:lpstr>
      <vt:lpstr>Wingdings</vt:lpstr>
      <vt:lpstr>Office Theme</vt:lpstr>
      <vt:lpstr>PowerPoint Presentation</vt:lpstr>
      <vt:lpstr>PowerPoint Presentation</vt:lpstr>
      <vt:lpstr>PowerPoint Presentation</vt:lpstr>
      <vt:lpstr>Који су фактори ризика за настанак  проблема са менталним здрављем?</vt:lpstr>
      <vt:lpstr>Фактори који штите наше ментално здравље</vt:lpstr>
      <vt:lpstr>Како да очувате ментално здравље? 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Marija Markovic</cp:lastModifiedBy>
  <cp:revision>22</cp:revision>
  <dcterms:created xsi:type="dcterms:W3CDTF">2022-01-21T07:17:49Z</dcterms:created>
  <dcterms:modified xsi:type="dcterms:W3CDTF">2025-09-26T09:02:52Z</dcterms:modified>
</cp:coreProperties>
</file>