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F7914-B9B3-4807-B7CD-17D5668ADE7F}" v="50" dt="2023-10-02T09:38:23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jelka Grujicic" userId="e7365894-d774-428a-a23d-47ce6bfa3f7d" providerId="ADAL" clId="{204F7914-B9B3-4807-B7CD-17D5668ADE7F}"/>
    <pc:docChg chg="undo custSel addSld delSld modSld delMainMaster modMainMaster modShowInfo">
      <pc:chgData name="Andjelka Grujicic" userId="e7365894-d774-428a-a23d-47ce6bfa3f7d" providerId="ADAL" clId="{204F7914-B9B3-4807-B7CD-17D5668ADE7F}" dt="2023-10-02T09:49:50.626" v="399" actId="5793"/>
      <pc:docMkLst>
        <pc:docMk/>
      </pc:docMkLst>
      <pc:sldChg chg="modTransition">
        <pc:chgData name="Andjelka Grujicic" userId="e7365894-d774-428a-a23d-47ce6bfa3f7d" providerId="ADAL" clId="{204F7914-B9B3-4807-B7CD-17D5668ADE7F}" dt="2023-10-02T09:38:23.917" v="390"/>
        <pc:sldMkLst>
          <pc:docMk/>
          <pc:sldMk cId="3218072633" sldId="256"/>
        </pc:sldMkLst>
      </pc:sldChg>
      <pc:sldChg chg="addSp modSp mod modTransition">
        <pc:chgData name="Andjelka Grujicic" userId="e7365894-d774-428a-a23d-47ce6bfa3f7d" providerId="ADAL" clId="{204F7914-B9B3-4807-B7CD-17D5668ADE7F}" dt="2023-10-02T09:49:50.626" v="399" actId="5793"/>
        <pc:sldMkLst>
          <pc:docMk/>
          <pc:sldMk cId="618299678" sldId="257"/>
        </pc:sldMkLst>
        <pc:spChg chg="mod">
          <ac:chgData name="Andjelka Grujicic" userId="e7365894-d774-428a-a23d-47ce6bfa3f7d" providerId="ADAL" clId="{204F7914-B9B3-4807-B7CD-17D5668ADE7F}" dt="2023-10-02T09:26:37.205" v="271" actId="255"/>
          <ac:spMkLst>
            <pc:docMk/>
            <pc:sldMk cId="618299678" sldId="257"/>
            <ac:spMk id="2" creationId="{00000000-0000-0000-0000-000000000000}"/>
          </ac:spMkLst>
        </pc:spChg>
        <pc:spChg chg="mod">
          <ac:chgData name="Andjelka Grujicic" userId="e7365894-d774-428a-a23d-47ce6bfa3f7d" providerId="ADAL" clId="{204F7914-B9B3-4807-B7CD-17D5668ADE7F}" dt="2023-10-02T09:49:50.626" v="399" actId="5793"/>
          <ac:spMkLst>
            <pc:docMk/>
            <pc:sldMk cId="618299678" sldId="257"/>
            <ac:spMk id="3" creationId="{00000000-0000-0000-0000-000000000000}"/>
          </ac:spMkLst>
        </pc:spChg>
        <pc:picChg chg="add mod">
          <ac:chgData name="Andjelka Grujicic" userId="e7365894-d774-428a-a23d-47ce6bfa3f7d" providerId="ADAL" clId="{204F7914-B9B3-4807-B7CD-17D5668ADE7F}" dt="2023-10-02T09:48:20.211" v="392" actId="1076"/>
          <ac:picMkLst>
            <pc:docMk/>
            <pc:sldMk cId="618299678" sldId="257"/>
            <ac:picMk id="4" creationId="{EAE51076-7A0F-46F9-5343-E71FCA4DAFB0}"/>
          </ac:picMkLst>
        </pc:picChg>
      </pc:sldChg>
      <pc:sldChg chg="del">
        <pc:chgData name="Andjelka Grujicic" userId="e7365894-d774-428a-a23d-47ce6bfa3f7d" providerId="ADAL" clId="{204F7914-B9B3-4807-B7CD-17D5668ADE7F}" dt="2023-10-02T09:07:37.588" v="0" actId="47"/>
        <pc:sldMkLst>
          <pc:docMk/>
          <pc:sldMk cId="2238110981" sldId="258"/>
        </pc:sldMkLst>
      </pc:sldChg>
      <pc:sldChg chg="del">
        <pc:chgData name="Andjelka Grujicic" userId="e7365894-d774-428a-a23d-47ce6bfa3f7d" providerId="ADAL" clId="{204F7914-B9B3-4807-B7CD-17D5668ADE7F}" dt="2023-10-02T09:13:19.911" v="24" actId="47"/>
        <pc:sldMkLst>
          <pc:docMk/>
          <pc:sldMk cId="139597743" sldId="260"/>
        </pc:sldMkLst>
      </pc:sldChg>
      <pc:sldChg chg="del">
        <pc:chgData name="Andjelka Grujicic" userId="e7365894-d774-428a-a23d-47ce6bfa3f7d" providerId="ADAL" clId="{204F7914-B9B3-4807-B7CD-17D5668ADE7F}" dt="2023-10-02T09:17:08.995" v="156" actId="47"/>
        <pc:sldMkLst>
          <pc:docMk/>
          <pc:sldMk cId="1065544159" sldId="261"/>
        </pc:sldMkLst>
      </pc:sldChg>
      <pc:sldChg chg="del">
        <pc:chgData name="Andjelka Grujicic" userId="e7365894-d774-428a-a23d-47ce6bfa3f7d" providerId="ADAL" clId="{204F7914-B9B3-4807-B7CD-17D5668ADE7F}" dt="2023-10-02T09:18:08.815" v="165" actId="47"/>
        <pc:sldMkLst>
          <pc:docMk/>
          <pc:sldMk cId="273559227" sldId="262"/>
        </pc:sldMkLst>
      </pc:sldChg>
      <pc:sldChg chg="del">
        <pc:chgData name="Andjelka Grujicic" userId="e7365894-d774-428a-a23d-47ce6bfa3f7d" providerId="ADAL" clId="{204F7914-B9B3-4807-B7CD-17D5668ADE7F}" dt="2023-10-02T09:22:15.614" v="237" actId="47"/>
        <pc:sldMkLst>
          <pc:docMk/>
          <pc:sldMk cId="3353537997" sldId="264"/>
        </pc:sldMkLst>
      </pc:sldChg>
      <pc:sldChg chg="del">
        <pc:chgData name="Andjelka Grujicic" userId="e7365894-d774-428a-a23d-47ce6bfa3f7d" providerId="ADAL" clId="{204F7914-B9B3-4807-B7CD-17D5668ADE7F}" dt="2023-10-02T09:20:18.840" v="207" actId="47"/>
        <pc:sldMkLst>
          <pc:docMk/>
          <pc:sldMk cId="2001433717" sldId="265"/>
        </pc:sldMkLst>
      </pc:sldChg>
      <pc:sldChg chg="del">
        <pc:chgData name="Andjelka Grujicic" userId="e7365894-d774-428a-a23d-47ce6bfa3f7d" providerId="ADAL" clId="{204F7914-B9B3-4807-B7CD-17D5668ADE7F}" dt="2023-10-02T09:19:26.371" v="180" actId="47"/>
        <pc:sldMkLst>
          <pc:docMk/>
          <pc:sldMk cId="2572690327" sldId="266"/>
        </pc:sldMkLst>
      </pc:sldChg>
      <pc:sldChg chg="addSp delSp modSp new mod modTransition">
        <pc:chgData name="Andjelka Grujicic" userId="e7365894-d774-428a-a23d-47ce6bfa3f7d" providerId="ADAL" clId="{204F7914-B9B3-4807-B7CD-17D5668ADE7F}" dt="2023-10-02T09:38:23.917" v="390"/>
        <pc:sldMkLst>
          <pc:docMk/>
          <pc:sldMk cId="1307235460" sldId="267"/>
        </pc:sldMkLst>
        <pc:spChg chg="mod">
          <ac:chgData name="Andjelka Grujicic" userId="e7365894-d774-428a-a23d-47ce6bfa3f7d" providerId="ADAL" clId="{204F7914-B9B3-4807-B7CD-17D5668ADE7F}" dt="2023-10-02T09:27:18.224" v="275" actId="255"/>
          <ac:spMkLst>
            <pc:docMk/>
            <pc:sldMk cId="1307235460" sldId="267"/>
            <ac:spMk id="2" creationId="{823120F6-A5D9-6606-292E-CE0A0F7C09FF}"/>
          </ac:spMkLst>
        </pc:spChg>
        <pc:spChg chg="mod">
          <ac:chgData name="Andjelka Grujicic" userId="e7365894-d774-428a-a23d-47ce6bfa3f7d" providerId="ADAL" clId="{204F7914-B9B3-4807-B7CD-17D5668ADE7F}" dt="2023-10-02T09:27:33.119" v="284" actId="1036"/>
          <ac:spMkLst>
            <pc:docMk/>
            <pc:sldMk cId="1307235460" sldId="267"/>
            <ac:spMk id="3" creationId="{BDBA1AD5-9F45-06F4-9F10-6B59310039EE}"/>
          </ac:spMkLst>
        </pc:spChg>
        <pc:picChg chg="add del">
          <ac:chgData name="Andjelka Grujicic" userId="e7365894-d774-428a-a23d-47ce6bfa3f7d" providerId="ADAL" clId="{204F7914-B9B3-4807-B7CD-17D5668ADE7F}" dt="2023-10-02T09:14:23.420" v="52"/>
          <ac:picMkLst>
            <pc:docMk/>
            <pc:sldMk cId="1307235460" sldId="267"/>
            <ac:picMk id="4" creationId="{47899AD3-5FB5-5597-3E2E-725D0855C1D1}"/>
          </ac:picMkLst>
        </pc:picChg>
        <pc:picChg chg="add del mod">
          <ac:chgData name="Andjelka Grujicic" userId="e7365894-d774-428a-a23d-47ce6bfa3f7d" providerId="ADAL" clId="{204F7914-B9B3-4807-B7CD-17D5668ADE7F}" dt="2023-10-02T09:15:24.614" v="77" actId="21"/>
          <ac:picMkLst>
            <pc:docMk/>
            <pc:sldMk cId="1307235460" sldId="267"/>
            <ac:picMk id="5" creationId="{154C74BA-B6E4-593C-7871-5C10B142401C}"/>
          </ac:picMkLst>
        </pc:picChg>
      </pc:sldChg>
      <pc:sldChg chg="addSp modSp new mod modTransition">
        <pc:chgData name="Andjelka Grujicic" userId="e7365894-d774-428a-a23d-47ce6bfa3f7d" providerId="ADAL" clId="{204F7914-B9B3-4807-B7CD-17D5668ADE7F}" dt="2023-10-02T09:38:23.917" v="390"/>
        <pc:sldMkLst>
          <pc:docMk/>
          <pc:sldMk cId="1011141518" sldId="268"/>
        </pc:sldMkLst>
        <pc:spChg chg="mod">
          <ac:chgData name="Andjelka Grujicic" userId="e7365894-d774-428a-a23d-47ce6bfa3f7d" providerId="ADAL" clId="{204F7914-B9B3-4807-B7CD-17D5668ADE7F}" dt="2023-10-02T09:22:59.202" v="241" actId="255"/>
          <ac:spMkLst>
            <pc:docMk/>
            <pc:sldMk cId="1011141518" sldId="268"/>
            <ac:spMk id="2" creationId="{D1758B3B-0DEA-0E5E-45AE-1A7E481EDDE5}"/>
          </ac:spMkLst>
        </pc:spChg>
        <pc:spChg chg="mod">
          <ac:chgData name="Andjelka Grujicic" userId="e7365894-d774-428a-a23d-47ce6bfa3f7d" providerId="ADAL" clId="{204F7914-B9B3-4807-B7CD-17D5668ADE7F}" dt="2023-10-02T09:27:01.594" v="274" actId="114"/>
          <ac:spMkLst>
            <pc:docMk/>
            <pc:sldMk cId="1011141518" sldId="268"/>
            <ac:spMk id="3" creationId="{920B4A2C-D704-9EC1-9981-3CA06C53CB3D}"/>
          </ac:spMkLst>
        </pc:spChg>
        <pc:picChg chg="add mod">
          <ac:chgData name="Andjelka Grujicic" userId="e7365894-d774-428a-a23d-47ce6bfa3f7d" providerId="ADAL" clId="{204F7914-B9B3-4807-B7CD-17D5668ADE7F}" dt="2023-10-02T09:22:41.043" v="239" actId="1076"/>
          <ac:picMkLst>
            <pc:docMk/>
            <pc:sldMk cId="1011141518" sldId="268"/>
            <ac:picMk id="4" creationId="{B79B01F6-059F-8F33-4F55-5CF81C36A3A9}"/>
          </ac:picMkLst>
        </pc:picChg>
      </pc:sldChg>
      <pc:sldChg chg="addSp modSp new mod modTransition">
        <pc:chgData name="Andjelka Grujicic" userId="e7365894-d774-428a-a23d-47ce6bfa3f7d" providerId="ADAL" clId="{204F7914-B9B3-4807-B7CD-17D5668ADE7F}" dt="2023-10-02T09:48:35.921" v="393" actId="1076"/>
        <pc:sldMkLst>
          <pc:docMk/>
          <pc:sldMk cId="4113674543" sldId="269"/>
        </pc:sldMkLst>
        <pc:spChg chg="mod">
          <ac:chgData name="Andjelka Grujicic" userId="e7365894-d774-428a-a23d-47ce6bfa3f7d" providerId="ADAL" clId="{204F7914-B9B3-4807-B7CD-17D5668ADE7F}" dt="2023-10-02T09:32:14.489" v="354" actId="1035"/>
          <ac:spMkLst>
            <pc:docMk/>
            <pc:sldMk cId="4113674543" sldId="269"/>
            <ac:spMk id="2" creationId="{48BE34FD-4A46-61BE-747C-80B5722E10F7}"/>
          </ac:spMkLst>
        </pc:spChg>
        <pc:spChg chg="mod">
          <ac:chgData name="Andjelka Grujicic" userId="e7365894-d774-428a-a23d-47ce6bfa3f7d" providerId="ADAL" clId="{204F7914-B9B3-4807-B7CD-17D5668ADE7F}" dt="2023-10-02T09:25:39.907" v="254" actId="113"/>
          <ac:spMkLst>
            <pc:docMk/>
            <pc:sldMk cId="4113674543" sldId="269"/>
            <ac:spMk id="3" creationId="{CE32ED7B-3160-9F79-9C14-C7689F2BFBD6}"/>
          </ac:spMkLst>
        </pc:spChg>
        <pc:picChg chg="add mod">
          <ac:chgData name="Andjelka Grujicic" userId="e7365894-d774-428a-a23d-47ce6bfa3f7d" providerId="ADAL" clId="{204F7914-B9B3-4807-B7CD-17D5668ADE7F}" dt="2023-10-02T09:48:35.921" v="393" actId="1076"/>
          <ac:picMkLst>
            <pc:docMk/>
            <pc:sldMk cId="4113674543" sldId="269"/>
            <ac:picMk id="4" creationId="{ECAD9603-7164-3A87-0EC3-7F7B5E9F3CB8}"/>
          </ac:picMkLst>
        </pc:picChg>
      </pc:sldChg>
      <pc:sldChg chg="addSp modSp new mod modTransition">
        <pc:chgData name="Andjelka Grujicic" userId="e7365894-d774-428a-a23d-47ce6bfa3f7d" providerId="ADAL" clId="{204F7914-B9B3-4807-B7CD-17D5668ADE7F}" dt="2023-10-02T09:48:46.236" v="394" actId="1076"/>
        <pc:sldMkLst>
          <pc:docMk/>
          <pc:sldMk cId="4055557957" sldId="270"/>
        </pc:sldMkLst>
        <pc:spChg chg="mod">
          <ac:chgData name="Andjelka Grujicic" userId="e7365894-d774-428a-a23d-47ce6bfa3f7d" providerId="ADAL" clId="{204F7914-B9B3-4807-B7CD-17D5668ADE7F}" dt="2023-10-02T09:30:51.270" v="326" actId="14100"/>
          <ac:spMkLst>
            <pc:docMk/>
            <pc:sldMk cId="4055557957" sldId="270"/>
            <ac:spMk id="2" creationId="{ECE79A2B-FBC6-D246-54C2-141FEBA9C3C1}"/>
          </ac:spMkLst>
        </pc:spChg>
        <pc:spChg chg="mod">
          <ac:chgData name="Andjelka Grujicic" userId="e7365894-d774-428a-a23d-47ce6bfa3f7d" providerId="ADAL" clId="{204F7914-B9B3-4807-B7CD-17D5668ADE7F}" dt="2023-10-02T09:31:02.270" v="327" actId="14100"/>
          <ac:spMkLst>
            <pc:docMk/>
            <pc:sldMk cId="4055557957" sldId="270"/>
            <ac:spMk id="3" creationId="{80BDDB29-3448-CEBE-E111-D536AF9EEE97}"/>
          </ac:spMkLst>
        </pc:spChg>
        <pc:picChg chg="add mod">
          <ac:chgData name="Andjelka Grujicic" userId="e7365894-d774-428a-a23d-47ce6bfa3f7d" providerId="ADAL" clId="{204F7914-B9B3-4807-B7CD-17D5668ADE7F}" dt="2023-10-02T09:48:46.236" v="394" actId="1076"/>
          <ac:picMkLst>
            <pc:docMk/>
            <pc:sldMk cId="4055557957" sldId="270"/>
            <ac:picMk id="4" creationId="{3867874E-4122-79C3-8C94-6745F803E318}"/>
          </ac:picMkLst>
        </pc:picChg>
      </pc:sldChg>
      <pc:sldChg chg="addSp modSp new mod modTransition">
        <pc:chgData name="Andjelka Grujicic" userId="e7365894-d774-428a-a23d-47ce6bfa3f7d" providerId="ADAL" clId="{204F7914-B9B3-4807-B7CD-17D5668ADE7F}" dt="2023-10-02T09:48:54.271" v="395" actId="1076"/>
        <pc:sldMkLst>
          <pc:docMk/>
          <pc:sldMk cId="3646006073" sldId="271"/>
        </pc:sldMkLst>
        <pc:spChg chg="mod">
          <ac:chgData name="Andjelka Grujicic" userId="e7365894-d774-428a-a23d-47ce6bfa3f7d" providerId="ADAL" clId="{204F7914-B9B3-4807-B7CD-17D5668ADE7F}" dt="2023-10-02T09:29:44.982" v="306" actId="255"/>
          <ac:spMkLst>
            <pc:docMk/>
            <pc:sldMk cId="3646006073" sldId="271"/>
            <ac:spMk id="2" creationId="{4D9B943E-5C8D-4F71-847F-EE9CB8695C52}"/>
          </ac:spMkLst>
        </pc:spChg>
        <pc:spChg chg="mod">
          <ac:chgData name="Andjelka Grujicic" userId="e7365894-d774-428a-a23d-47ce6bfa3f7d" providerId="ADAL" clId="{204F7914-B9B3-4807-B7CD-17D5668ADE7F}" dt="2023-10-02T09:29:14.862" v="303" actId="255"/>
          <ac:spMkLst>
            <pc:docMk/>
            <pc:sldMk cId="3646006073" sldId="271"/>
            <ac:spMk id="3" creationId="{ECC94049-5B72-0AD1-D278-45C18F092D2B}"/>
          </ac:spMkLst>
        </pc:spChg>
        <pc:picChg chg="add mod">
          <ac:chgData name="Andjelka Grujicic" userId="e7365894-d774-428a-a23d-47ce6bfa3f7d" providerId="ADAL" clId="{204F7914-B9B3-4807-B7CD-17D5668ADE7F}" dt="2023-10-02T09:48:54.271" v="395" actId="1076"/>
          <ac:picMkLst>
            <pc:docMk/>
            <pc:sldMk cId="3646006073" sldId="271"/>
            <ac:picMk id="4" creationId="{8F2F421E-5989-B7C0-8E7A-BD0366C4536C}"/>
          </ac:picMkLst>
        </pc:picChg>
      </pc:sldChg>
      <pc:sldChg chg="addSp delSp modSp new mod modTransition">
        <pc:chgData name="Andjelka Grujicic" userId="e7365894-d774-428a-a23d-47ce6bfa3f7d" providerId="ADAL" clId="{204F7914-B9B3-4807-B7CD-17D5668ADE7F}" dt="2023-10-02T09:38:23.917" v="390"/>
        <pc:sldMkLst>
          <pc:docMk/>
          <pc:sldMk cId="3598750361" sldId="272"/>
        </pc:sldMkLst>
        <pc:spChg chg="mod">
          <ac:chgData name="Andjelka Grujicic" userId="e7365894-d774-428a-a23d-47ce6bfa3f7d" providerId="ADAL" clId="{204F7914-B9B3-4807-B7CD-17D5668ADE7F}" dt="2023-10-02T09:30:01.151" v="308" actId="255"/>
          <ac:spMkLst>
            <pc:docMk/>
            <pc:sldMk cId="3598750361" sldId="272"/>
            <ac:spMk id="2" creationId="{27348FB8-5819-B313-8B4E-3063A4209C81}"/>
          </ac:spMkLst>
        </pc:spChg>
        <pc:spChg chg="add del">
          <ac:chgData name="Andjelka Grujicic" userId="e7365894-d774-428a-a23d-47ce6bfa3f7d" providerId="ADAL" clId="{204F7914-B9B3-4807-B7CD-17D5668ADE7F}" dt="2023-10-02T09:21:09.216" v="213"/>
          <ac:spMkLst>
            <pc:docMk/>
            <pc:sldMk cId="3598750361" sldId="272"/>
            <ac:spMk id="3" creationId="{FE6ED6D3-1981-0E99-6A0B-D9694F3C5D54}"/>
          </ac:spMkLst>
        </pc:spChg>
        <pc:spChg chg="add mod">
          <ac:chgData name="Andjelka Grujicic" userId="e7365894-d774-428a-a23d-47ce6bfa3f7d" providerId="ADAL" clId="{204F7914-B9B3-4807-B7CD-17D5668ADE7F}" dt="2023-10-02T09:29:52.251" v="307" actId="113"/>
          <ac:spMkLst>
            <pc:docMk/>
            <pc:sldMk cId="3598750361" sldId="272"/>
            <ac:spMk id="5" creationId="{B1E05E5B-8AF7-C306-2C02-BCC643118CAA}"/>
          </ac:spMkLst>
        </pc:spChg>
        <pc:picChg chg="add del mod">
          <ac:chgData name="Andjelka Grujicic" userId="e7365894-d774-428a-a23d-47ce6bfa3f7d" providerId="ADAL" clId="{204F7914-B9B3-4807-B7CD-17D5668ADE7F}" dt="2023-10-02T09:20:46.948" v="210"/>
          <ac:picMkLst>
            <pc:docMk/>
            <pc:sldMk cId="3598750361" sldId="272"/>
            <ac:picMk id="4" creationId="{04C7254F-C645-8703-9502-A6FDFCD1B52B}"/>
          </ac:picMkLst>
        </pc:picChg>
        <pc:picChg chg="add mod">
          <ac:chgData name="Andjelka Grujicic" userId="e7365894-d774-428a-a23d-47ce6bfa3f7d" providerId="ADAL" clId="{204F7914-B9B3-4807-B7CD-17D5668ADE7F}" dt="2023-10-02T09:21:16.732" v="216" actId="1076"/>
          <ac:picMkLst>
            <pc:docMk/>
            <pc:sldMk cId="3598750361" sldId="272"/>
            <ac:picMk id="6" creationId="{E5E86403-0529-0DE9-F61F-776674365909}"/>
          </ac:picMkLst>
        </pc:picChg>
      </pc:sldChg>
      <pc:sldMasterChg chg="modTransition modSldLayout">
        <pc:chgData name="Andjelka Grujicic" userId="e7365894-d774-428a-a23d-47ce6bfa3f7d" providerId="ADAL" clId="{204F7914-B9B3-4807-B7CD-17D5668ADE7F}" dt="2023-10-02T09:38:23.917" v="390"/>
        <pc:sldMasterMkLst>
          <pc:docMk/>
          <pc:sldMasterMk cId="3133209046" sldId="2147483648"/>
        </pc:sldMasterMkLst>
        <pc:sldLayoutChg chg="modTransition">
          <pc:chgData name="Andjelka Grujicic" userId="e7365894-d774-428a-a23d-47ce6bfa3f7d" providerId="ADAL" clId="{204F7914-B9B3-4807-B7CD-17D5668ADE7F}" dt="2023-10-02T09:38:23.917" v="390"/>
          <pc:sldLayoutMkLst>
            <pc:docMk/>
            <pc:sldMasterMk cId="3133209046" sldId="2147483648"/>
            <pc:sldLayoutMk cId="2965741750" sldId="2147483649"/>
          </pc:sldLayoutMkLst>
        </pc:sldLayoutChg>
        <pc:sldLayoutChg chg="modTransition">
          <pc:chgData name="Andjelka Grujicic" userId="e7365894-d774-428a-a23d-47ce6bfa3f7d" providerId="ADAL" clId="{204F7914-B9B3-4807-B7CD-17D5668ADE7F}" dt="2023-10-02T09:38:23.917" v="390"/>
          <pc:sldLayoutMkLst>
            <pc:docMk/>
            <pc:sldMasterMk cId="3133209046" sldId="2147483648"/>
            <pc:sldLayoutMk cId="3177749320" sldId="2147483650"/>
          </pc:sldLayoutMkLst>
        </pc:sldLayoutChg>
        <pc:sldLayoutChg chg="modTransition">
          <pc:chgData name="Andjelka Grujicic" userId="e7365894-d774-428a-a23d-47ce6bfa3f7d" providerId="ADAL" clId="{204F7914-B9B3-4807-B7CD-17D5668ADE7F}" dt="2023-10-02T09:38:23.917" v="390"/>
          <pc:sldLayoutMkLst>
            <pc:docMk/>
            <pc:sldMasterMk cId="3133209046" sldId="2147483648"/>
            <pc:sldLayoutMk cId="2079464486" sldId="2147483651"/>
          </pc:sldLayoutMkLst>
        </pc:sldLayoutChg>
        <pc:sldLayoutChg chg="modTransition">
          <pc:chgData name="Andjelka Grujicic" userId="e7365894-d774-428a-a23d-47ce6bfa3f7d" providerId="ADAL" clId="{204F7914-B9B3-4807-B7CD-17D5668ADE7F}" dt="2023-10-02T09:38:23.917" v="390"/>
          <pc:sldLayoutMkLst>
            <pc:docMk/>
            <pc:sldMasterMk cId="3133209046" sldId="2147483648"/>
            <pc:sldLayoutMk cId="785438385" sldId="2147483652"/>
          </pc:sldLayoutMkLst>
        </pc:sldLayoutChg>
        <pc:sldLayoutChg chg="modTransition">
          <pc:chgData name="Andjelka Grujicic" userId="e7365894-d774-428a-a23d-47ce6bfa3f7d" providerId="ADAL" clId="{204F7914-B9B3-4807-B7CD-17D5668ADE7F}" dt="2023-10-02T09:38:23.917" v="390"/>
          <pc:sldLayoutMkLst>
            <pc:docMk/>
            <pc:sldMasterMk cId="3133209046" sldId="2147483648"/>
            <pc:sldLayoutMk cId="1235408538" sldId="2147483653"/>
          </pc:sldLayoutMkLst>
        </pc:sldLayoutChg>
        <pc:sldLayoutChg chg="modTransition">
          <pc:chgData name="Andjelka Grujicic" userId="e7365894-d774-428a-a23d-47ce6bfa3f7d" providerId="ADAL" clId="{204F7914-B9B3-4807-B7CD-17D5668ADE7F}" dt="2023-10-02T09:38:23.917" v="390"/>
          <pc:sldLayoutMkLst>
            <pc:docMk/>
            <pc:sldMasterMk cId="3133209046" sldId="2147483648"/>
            <pc:sldLayoutMk cId="3872371568" sldId="2147483654"/>
          </pc:sldLayoutMkLst>
        </pc:sldLayoutChg>
        <pc:sldLayoutChg chg="modTransition">
          <pc:chgData name="Andjelka Grujicic" userId="e7365894-d774-428a-a23d-47ce6bfa3f7d" providerId="ADAL" clId="{204F7914-B9B3-4807-B7CD-17D5668ADE7F}" dt="2023-10-02T09:38:23.917" v="390"/>
          <pc:sldLayoutMkLst>
            <pc:docMk/>
            <pc:sldMasterMk cId="3133209046" sldId="2147483648"/>
            <pc:sldLayoutMk cId="955835937" sldId="2147483655"/>
          </pc:sldLayoutMkLst>
        </pc:sldLayoutChg>
        <pc:sldLayoutChg chg="modTransition">
          <pc:chgData name="Andjelka Grujicic" userId="e7365894-d774-428a-a23d-47ce6bfa3f7d" providerId="ADAL" clId="{204F7914-B9B3-4807-B7CD-17D5668ADE7F}" dt="2023-10-02T09:38:23.917" v="390"/>
          <pc:sldLayoutMkLst>
            <pc:docMk/>
            <pc:sldMasterMk cId="3133209046" sldId="2147483648"/>
            <pc:sldLayoutMk cId="1402726225" sldId="2147483656"/>
          </pc:sldLayoutMkLst>
        </pc:sldLayoutChg>
        <pc:sldLayoutChg chg="modTransition">
          <pc:chgData name="Andjelka Grujicic" userId="e7365894-d774-428a-a23d-47ce6bfa3f7d" providerId="ADAL" clId="{204F7914-B9B3-4807-B7CD-17D5668ADE7F}" dt="2023-10-02T09:38:23.917" v="390"/>
          <pc:sldLayoutMkLst>
            <pc:docMk/>
            <pc:sldMasterMk cId="3133209046" sldId="2147483648"/>
            <pc:sldLayoutMk cId="2062333822" sldId="2147483657"/>
          </pc:sldLayoutMkLst>
        </pc:sldLayoutChg>
        <pc:sldLayoutChg chg="modTransition">
          <pc:chgData name="Andjelka Grujicic" userId="e7365894-d774-428a-a23d-47ce6bfa3f7d" providerId="ADAL" clId="{204F7914-B9B3-4807-B7CD-17D5668ADE7F}" dt="2023-10-02T09:38:23.917" v="390"/>
          <pc:sldLayoutMkLst>
            <pc:docMk/>
            <pc:sldMasterMk cId="3133209046" sldId="2147483648"/>
            <pc:sldLayoutMk cId="2808860396" sldId="2147483658"/>
          </pc:sldLayoutMkLst>
        </pc:sldLayoutChg>
        <pc:sldLayoutChg chg="modTransition">
          <pc:chgData name="Andjelka Grujicic" userId="e7365894-d774-428a-a23d-47ce6bfa3f7d" providerId="ADAL" clId="{204F7914-B9B3-4807-B7CD-17D5668ADE7F}" dt="2023-10-02T09:38:23.917" v="390"/>
          <pc:sldLayoutMkLst>
            <pc:docMk/>
            <pc:sldMasterMk cId="3133209046" sldId="2147483648"/>
            <pc:sldLayoutMk cId="772797006" sldId="2147483659"/>
          </pc:sldLayoutMkLst>
        </pc:sldLayoutChg>
      </pc:sldMasterChg>
      <pc:sldMasterChg chg="del delSldLayout">
        <pc:chgData name="Andjelka Grujicic" userId="e7365894-d774-428a-a23d-47ce6bfa3f7d" providerId="ADAL" clId="{204F7914-B9B3-4807-B7CD-17D5668ADE7F}" dt="2023-10-02T09:22:15.614" v="237" actId="47"/>
        <pc:sldMasterMkLst>
          <pc:docMk/>
          <pc:sldMasterMk cId="4177139971" sldId="2147483660"/>
        </pc:sldMasterMkLst>
        <pc:sldLayoutChg chg="del">
          <pc:chgData name="Andjelka Grujicic" userId="e7365894-d774-428a-a23d-47ce6bfa3f7d" providerId="ADAL" clId="{204F7914-B9B3-4807-B7CD-17D5668ADE7F}" dt="2023-10-02T09:22:15.614" v="237" actId="47"/>
          <pc:sldLayoutMkLst>
            <pc:docMk/>
            <pc:sldMasterMk cId="4177139971" sldId="2147483660"/>
            <pc:sldLayoutMk cId="302072703" sldId="2147483661"/>
          </pc:sldLayoutMkLst>
        </pc:sldLayoutChg>
        <pc:sldLayoutChg chg="del">
          <pc:chgData name="Andjelka Grujicic" userId="e7365894-d774-428a-a23d-47ce6bfa3f7d" providerId="ADAL" clId="{204F7914-B9B3-4807-B7CD-17D5668ADE7F}" dt="2023-10-02T09:22:15.614" v="237" actId="47"/>
          <pc:sldLayoutMkLst>
            <pc:docMk/>
            <pc:sldMasterMk cId="4177139971" sldId="2147483660"/>
            <pc:sldLayoutMk cId="2945208700" sldId="2147483662"/>
          </pc:sldLayoutMkLst>
        </pc:sldLayoutChg>
        <pc:sldLayoutChg chg="del">
          <pc:chgData name="Andjelka Grujicic" userId="e7365894-d774-428a-a23d-47ce6bfa3f7d" providerId="ADAL" clId="{204F7914-B9B3-4807-B7CD-17D5668ADE7F}" dt="2023-10-02T09:22:15.614" v="237" actId="47"/>
          <pc:sldLayoutMkLst>
            <pc:docMk/>
            <pc:sldMasterMk cId="4177139971" sldId="2147483660"/>
            <pc:sldLayoutMk cId="1120768461" sldId="2147483663"/>
          </pc:sldLayoutMkLst>
        </pc:sldLayoutChg>
        <pc:sldLayoutChg chg="del">
          <pc:chgData name="Andjelka Grujicic" userId="e7365894-d774-428a-a23d-47ce6bfa3f7d" providerId="ADAL" clId="{204F7914-B9B3-4807-B7CD-17D5668ADE7F}" dt="2023-10-02T09:22:15.614" v="237" actId="47"/>
          <pc:sldLayoutMkLst>
            <pc:docMk/>
            <pc:sldMasterMk cId="4177139971" sldId="2147483660"/>
            <pc:sldLayoutMk cId="3592839163" sldId="2147483664"/>
          </pc:sldLayoutMkLst>
        </pc:sldLayoutChg>
        <pc:sldLayoutChg chg="del">
          <pc:chgData name="Andjelka Grujicic" userId="e7365894-d774-428a-a23d-47ce6bfa3f7d" providerId="ADAL" clId="{204F7914-B9B3-4807-B7CD-17D5668ADE7F}" dt="2023-10-02T09:22:15.614" v="237" actId="47"/>
          <pc:sldLayoutMkLst>
            <pc:docMk/>
            <pc:sldMasterMk cId="4177139971" sldId="2147483660"/>
            <pc:sldLayoutMk cId="2490815101" sldId="2147483665"/>
          </pc:sldLayoutMkLst>
        </pc:sldLayoutChg>
        <pc:sldLayoutChg chg="del">
          <pc:chgData name="Andjelka Grujicic" userId="e7365894-d774-428a-a23d-47ce6bfa3f7d" providerId="ADAL" clId="{204F7914-B9B3-4807-B7CD-17D5668ADE7F}" dt="2023-10-02T09:22:15.614" v="237" actId="47"/>
          <pc:sldLayoutMkLst>
            <pc:docMk/>
            <pc:sldMasterMk cId="4177139971" sldId="2147483660"/>
            <pc:sldLayoutMk cId="3195678012" sldId="2147483666"/>
          </pc:sldLayoutMkLst>
        </pc:sldLayoutChg>
        <pc:sldLayoutChg chg="del">
          <pc:chgData name="Andjelka Grujicic" userId="e7365894-d774-428a-a23d-47ce6bfa3f7d" providerId="ADAL" clId="{204F7914-B9B3-4807-B7CD-17D5668ADE7F}" dt="2023-10-02T09:22:15.614" v="237" actId="47"/>
          <pc:sldLayoutMkLst>
            <pc:docMk/>
            <pc:sldMasterMk cId="4177139971" sldId="2147483660"/>
            <pc:sldLayoutMk cId="1899315009" sldId="2147483667"/>
          </pc:sldLayoutMkLst>
        </pc:sldLayoutChg>
        <pc:sldLayoutChg chg="del">
          <pc:chgData name="Andjelka Grujicic" userId="e7365894-d774-428a-a23d-47ce6bfa3f7d" providerId="ADAL" clId="{204F7914-B9B3-4807-B7CD-17D5668ADE7F}" dt="2023-10-02T09:22:15.614" v="237" actId="47"/>
          <pc:sldLayoutMkLst>
            <pc:docMk/>
            <pc:sldMasterMk cId="4177139971" sldId="2147483660"/>
            <pc:sldLayoutMk cId="3948948285" sldId="2147483668"/>
          </pc:sldLayoutMkLst>
        </pc:sldLayoutChg>
        <pc:sldLayoutChg chg="del">
          <pc:chgData name="Andjelka Grujicic" userId="e7365894-d774-428a-a23d-47ce6bfa3f7d" providerId="ADAL" clId="{204F7914-B9B3-4807-B7CD-17D5668ADE7F}" dt="2023-10-02T09:22:15.614" v="237" actId="47"/>
          <pc:sldLayoutMkLst>
            <pc:docMk/>
            <pc:sldMasterMk cId="4177139971" sldId="2147483660"/>
            <pc:sldLayoutMk cId="364840536" sldId="2147483669"/>
          </pc:sldLayoutMkLst>
        </pc:sldLayoutChg>
        <pc:sldLayoutChg chg="del">
          <pc:chgData name="Andjelka Grujicic" userId="e7365894-d774-428a-a23d-47ce6bfa3f7d" providerId="ADAL" clId="{204F7914-B9B3-4807-B7CD-17D5668ADE7F}" dt="2023-10-02T09:22:15.614" v="237" actId="47"/>
          <pc:sldLayoutMkLst>
            <pc:docMk/>
            <pc:sldMasterMk cId="4177139971" sldId="2147483660"/>
            <pc:sldLayoutMk cId="2510617907" sldId="2147483670"/>
          </pc:sldLayoutMkLst>
        </pc:sldLayoutChg>
        <pc:sldLayoutChg chg="del">
          <pc:chgData name="Andjelka Grujicic" userId="e7365894-d774-428a-a23d-47ce6bfa3f7d" providerId="ADAL" clId="{204F7914-B9B3-4807-B7CD-17D5668ADE7F}" dt="2023-10-02T09:22:15.614" v="237" actId="47"/>
          <pc:sldLayoutMkLst>
            <pc:docMk/>
            <pc:sldMasterMk cId="4177139971" sldId="2147483660"/>
            <pc:sldLayoutMk cId="2055206934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365125"/>
            <a:ext cx="9771186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4" y="1825625"/>
            <a:ext cx="9771185" cy="435133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PaZez-Cm0l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О Светском дану хране...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4" y="1690688"/>
            <a:ext cx="9771185" cy="4351338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/>
              <a:t>16. октобар 1945. године</a:t>
            </a:r>
            <a:r>
              <a:rPr lang="sr-Cyrl-RS" dirty="0"/>
              <a:t> у Квебеку (Канада) при УН, конституисање специјализоване агенције:</a:t>
            </a:r>
          </a:p>
          <a:p>
            <a:endParaRPr lang="sr-Cyrl-RS" dirty="0"/>
          </a:p>
          <a:p>
            <a:pPr marL="0" indent="0">
              <a:buNone/>
            </a:pPr>
            <a:r>
              <a:rPr lang="sr-Cyrl-RS" b="1" dirty="0">
                <a:solidFill>
                  <a:srgbClr val="FFFF00"/>
                </a:solidFill>
              </a:rPr>
              <a:t>Светска организација за храну и пољопривреду </a:t>
            </a:r>
          </a:p>
          <a:p>
            <a:pPr marL="0" indent="0">
              <a:buNone/>
            </a:pPr>
            <a:r>
              <a:rPr lang="sr-Cyrl-RS" b="1" i="1" dirty="0">
                <a:solidFill>
                  <a:srgbClr val="FFFF00"/>
                </a:solidFill>
              </a:rPr>
              <a:t>(</a:t>
            </a:r>
            <a:r>
              <a:rPr lang="en-GB" b="1" i="1" dirty="0">
                <a:solidFill>
                  <a:srgbClr val="FFFF00"/>
                </a:solidFill>
              </a:rPr>
              <a:t>FAO- Food and Agriculture Organisation)</a:t>
            </a:r>
          </a:p>
          <a:p>
            <a:endParaRPr lang="en-GB" dirty="0"/>
          </a:p>
          <a:p>
            <a:pPr marL="0" indent="0">
              <a:buNone/>
            </a:pPr>
            <a:r>
              <a:rPr lang="sr-Cyrl-RS" b="1" dirty="0"/>
              <a:t>Светски дан хране</a:t>
            </a:r>
          </a:p>
          <a:p>
            <a:r>
              <a:rPr lang="sr-Cyrl-RS" dirty="0"/>
              <a:t>Обележава се од 1981. године</a:t>
            </a:r>
          </a:p>
          <a:p>
            <a:r>
              <a:rPr lang="sr-Cyrl-RS" dirty="0"/>
              <a:t>Кампања у преко 150 земаља света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51076-7A0F-46F9-5343-E71FCA4DA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598" y="3524156"/>
            <a:ext cx="4072481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8B3B-0DEA-0E5E-45AE-1A7E481E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400" dirty="0"/>
              <a:t>Светски дан хране 2023.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B4A2C-D704-9EC1-9981-3CA06C53C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b="1" i="1" dirty="0"/>
              <a:t>Вода је живот. Вода је храна. </a:t>
            </a:r>
          </a:p>
          <a:p>
            <a:pPr marL="0" indent="0" algn="ctr">
              <a:buNone/>
            </a:pPr>
            <a:r>
              <a:rPr lang="ru-RU" sz="4800" b="1" i="1" dirty="0"/>
              <a:t>Не оставимо никога иза себе...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B01F6-059F-8F33-4F55-5CF81C36A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10" y="3429000"/>
            <a:ext cx="4230991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4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20F6-A5D9-6606-292E-CE0A0F7C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Чињенице о води...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A1AD5-9F45-06F4-9F10-6B593100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02" y="1889423"/>
            <a:ext cx="10597991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Вода је неопходна за живот на Земљи!</a:t>
            </a:r>
          </a:p>
          <a:p>
            <a:endParaRPr lang="ru-RU" dirty="0"/>
          </a:p>
          <a:p>
            <a:r>
              <a:rPr lang="ru-RU" dirty="0"/>
              <a:t>Она покрива 71% Земљине површине, чини преко 50% наших тела, омогућава производњу хране и подржава целокупан живот на планети.</a:t>
            </a:r>
          </a:p>
          <a:p>
            <a:endParaRPr lang="ru-RU" dirty="0"/>
          </a:p>
          <a:p>
            <a:r>
              <a:rPr lang="ru-RU" dirty="0"/>
              <a:t>Али - овај драгоцени ресурс није бесконачан и морамо схватити да не смемо да га узимамо здраво за готово! </a:t>
            </a:r>
          </a:p>
          <a:p>
            <a:endParaRPr lang="ru-RU" dirty="0"/>
          </a:p>
          <a:p>
            <a:r>
              <a:rPr lang="ru-RU" dirty="0"/>
              <a:t>Све оно што једемо, као и начин на који се та храна производи утиче и на воду.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0723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34FD-4A46-61BE-747C-80B5722E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626" y="343859"/>
            <a:ext cx="10271051" cy="1325563"/>
          </a:xfrm>
        </p:spPr>
        <p:txBody>
          <a:bodyPr>
            <a:normAutofit/>
          </a:bodyPr>
          <a:lstStyle/>
          <a:p>
            <a:r>
              <a:rPr lang="ru-RU" sz="4400" dirty="0"/>
              <a:t>Вода се мора ценити, </a:t>
            </a:r>
            <a:br>
              <a:rPr lang="ru-RU" sz="4400" dirty="0"/>
            </a:br>
            <a:r>
              <a:rPr lang="ru-RU" sz="4400" dirty="0"/>
              <a:t>о води се мора мислити!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2ED7B-3160-9F79-9C14-C7689F2B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4" y="1825625"/>
            <a:ext cx="7082921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Само </a:t>
            </a:r>
            <a:r>
              <a:rPr lang="ru-RU" sz="3500" b="1" dirty="0">
                <a:solidFill>
                  <a:srgbClr val="FFFF00"/>
                </a:solidFill>
              </a:rPr>
              <a:t>2,5%</a:t>
            </a:r>
            <a:r>
              <a:rPr lang="ru-RU" dirty="0"/>
              <a:t> воде на планети је свеже, погодно за пиће, пољопривреду и индустријску употребу</a:t>
            </a:r>
          </a:p>
          <a:p>
            <a:endParaRPr lang="ru-RU" dirty="0"/>
          </a:p>
          <a:p>
            <a:r>
              <a:rPr lang="ru-RU" dirty="0"/>
              <a:t>На пољопривреду одлази </a:t>
            </a:r>
            <a:r>
              <a:rPr lang="ru-RU" sz="3500" b="1" dirty="0">
                <a:solidFill>
                  <a:srgbClr val="FFFF00"/>
                </a:solidFill>
              </a:rPr>
              <a:t>72%</a:t>
            </a:r>
            <a:r>
              <a:rPr lang="ru-RU" dirty="0"/>
              <a:t> глобалне потрошње слатке воде</a:t>
            </a:r>
          </a:p>
          <a:p>
            <a:endParaRPr lang="ru-RU" dirty="0"/>
          </a:p>
          <a:p>
            <a:r>
              <a:rPr lang="ru-RU" dirty="0"/>
              <a:t>Ресурси слатке воде по особи су опали за </a:t>
            </a:r>
            <a:r>
              <a:rPr lang="ru-RU" sz="3500" b="1" dirty="0">
                <a:solidFill>
                  <a:srgbClr val="FFFF00"/>
                </a:solidFill>
              </a:rPr>
              <a:t>20%</a:t>
            </a:r>
            <a:r>
              <a:rPr lang="ru-RU" dirty="0"/>
              <a:t> у протеклим деценијама, а доступност и квалитет воде се брзо погоршавају</a:t>
            </a:r>
          </a:p>
          <a:p>
            <a:endParaRPr lang="ru-RU" dirty="0"/>
          </a:p>
          <a:p>
            <a:r>
              <a:rPr lang="ru-RU" dirty="0"/>
              <a:t>Данас </a:t>
            </a:r>
            <a:r>
              <a:rPr lang="ru-RU" sz="3500" b="1" dirty="0">
                <a:solidFill>
                  <a:srgbClr val="FFFF00"/>
                </a:solidFill>
              </a:rPr>
              <a:t>2,4 </a:t>
            </a:r>
            <a:r>
              <a:rPr lang="ru-RU" dirty="0"/>
              <a:t>милијарде људи живи у земљама које имају проблем са водом 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D9603-7164-3A87-0EC3-7F7B5E9F3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84" y="2663106"/>
            <a:ext cx="3682303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7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9A2B-FBC6-D246-54C2-141FEBA9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642" y="365125"/>
            <a:ext cx="10845208" cy="1325563"/>
          </a:xfrm>
        </p:spPr>
        <p:txBody>
          <a:bodyPr>
            <a:normAutofit/>
          </a:bodyPr>
          <a:lstStyle/>
          <a:p>
            <a:r>
              <a:rPr lang="ru-RU" sz="4400" dirty="0"/>
              <a:t>Имамо је данас, али је морамо имати и сутра!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DDB29-3448-CEBE-E111-D536AF9EE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4" y="1825625"/>
            <a:ext cx="7167981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Очекује се да ће потребе за водом само у области пољопривреде порасти за </a:t>
            </a:r>
            <a:r>
              <a:rPr lang="ru-RU" sz="3200" b="1" dirty="0">
                <a:solidFill>
                  <a:srgbClr val="FFFF00"/>
                </a:solidFill>
              </a:rPr>
              <a:t>35%</a:t>
            </a:r>
            <a:r>
              <a:rPr lang="ru-RU" dirty="0"/>
              <a:t> до 2050. године</a:t>
            </a:r>
          </a:p>
          <a:p>
            <a:r>
              <a:rPr lang="ru-RU" dirty="0"/>
              <a:t>Мочварна тла су биолошки најразноликија од свих екосистема, а нестају брже од шума – </a:t>
            </a:r>
            <a:r>
              <a:rPr lang="ru-RU" sz="3200" b="1" dirty="0">
                <a:solidFill>
                  <a:srgbClr val="FFFF00"/>
                </a:solidFill>
              </a:rPr>
              <a:t>85%</a:t>
            </a:r>
            <a:r>
              <a:rPr lang="ru-RU" dirty="0"/>
              <a:t> ових површина нестало је у последњих 300 година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74%</a:t>
            </a:r>
            <a:r>
              <a:rPr lang="ru-RU" dirty="0"/>
              <a:t> природних катастрофа од 2001. до 2018. било је повезано са водом</a:t>
            </a:r>
          </a:p>
          <a:p>
            <a:r>
              <a:rPr lang="ru-RU" dirty="0"/>
              <a:t>Око </a:t>
            </a:r>
            <a:r>
              <a:rPr lang="ru-RU" sz="3200" b="1" dirty="0">
                <a:solidFill>
                  <a:srgbClr val="FFFF00"/>
                </a:solidFill>
              </a:rPr>
              <a:t>80%</a:t>
            </a:r>
            <a:r>
              <a:rPr lang="ru-RU" dirty="0"/>
              <a:t> отпадних вода враћа се у природу без претходног третмана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7874E-4122-79C3-8C94-6745F803E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915" y="2812063"/>
            <a:ext cx="3356344" cy="23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5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943E-5C8D-4F71-847F-EE9CB869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Буди и ти ХЕРОЈ!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94049-5B72-0AD1-D278-45C18F092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3" y="1823461"/>
            <a:ext cx="6817107" cy="4353502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/>
              <a:t>Не бацај храну – тако се штеди и вода!</a:t>
            </a:r>
          </a:p>
          <a:p>
            <a:endParaRPr lang="ru-RU" sz="3000" b="1" dirty="0"/>
          </a:p>
          <a:p>
            <a:r>
              <a:rPr lang="ru-RU" sz="3000" b="1" dirty="0"/>
              <a:t>Више једи намирнице попут махунарки, житарица и сочива – за њихову производњу је потребно мање воде!</a:t>
            </a:r>
          </a:p>
          <a:p>
            <a:endParaRPr lang="ru-RU" sz="3000" b="1" dirty="0"/>
          </a:p>
          <a:p>
            <a:r>
              <a:rPr lang="ru-RU" sz="3000" b="1" dirty="0"/>
              <a:t>Не загађуј воду!</a:t>
            </a:r>
          </a:p>
          <a:p>
            <a:endParaRPr lang="ru-RU" sz="3000" b="1" dirty="0"/>
          </a:p>
          <a:p>
            <a:r>
              <a:rPr lang="ru-RU" sz="3000" b="1" dirty="0"/>
              <a:t>Користи безбедне начине да воду искористиш поново!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F421E-5989-B7C0-8E7A-BD0366C45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366" y="1823461"/>
            <a:ext cx="3169141" cy="435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0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8FB8-5819-B313-8B4E-3063A420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>
                <a:hlinkClick r:id="rId2"/>
              </a:rPr>
              <a:t>https://youtu.be/PaZez-Cm0l8</a:t>
            </a:r>
            <a:r>
              <a:rPr lang="sr-Cyrl-RS" sz="4000" dirty="0"/>
              <a:t> </a:t>
            </a:r>
            <a:endParaRPr lang="sr-Latn-R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E86403-0529-0DE9-F61F-776674365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2614" y="1967956"/>
            <a:ext cx="6273328" cy="4151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05E5B-8AF7-C306-2C02-BCC643118CAA}"/>
              </a:ext>
            </a:extLst>
          </p:cNvPr>
          <p:cNvSpPr txBox="1"/>
          <p:nvPr/>
        </p:nvSpPr>
        <p:spPr>
          <a:xfrm>
            <a:off x="8267434" y="2278001"/>
            <a:ext cx="340939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СВАКА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ЈЕ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ВАЖНА!!!</a:t>
            </a:r>
            <a:endParaRPr kumimoji="0" lang="sr-Latn-R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75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356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О Светском дану хране...</vt:lpstr>
      <vt:lpstr>Светски дан хране 2023.</vt:lpstr>
      <vt:lpstr>Чињенице о води...</vt:lpstr>
      <vt:lpstr>Вода се мора ценити,  о води се мора мислити!</vt:lpstr>
      <vt:lpstr>Имамо је данас, али је морамо имати и сутра!</vt:lpstr>
      <vt:lpstr>Буди и ти ХЕРОЈ!</vt:lpstr>
      <vt:lpstr>https://youtu.be/PaZez-Cm0l8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Andjelka Grujicic</cp:lastModifiedBy>
  <cp:revision>11</cp:revision>
  <dcterms:created xsi:type="dcterms:W3CDTF">2022-01-21T07:17:49Z</dcterms:created>
  <dcterms:modified xsi:type="dcterms:W3CDTF">2023-10-02T09:49:52Z</dcterms:modified>
</cp:coreProperties>
</file>